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media/image7.jpg" ContentType="image/jpeg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omments/modernComment_64B_2335BF54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6BB_9F1D743D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2D_0.xml" ContentType="application/vnd.ms-powerpoint.comments+xml"/>
  <Override PartName="/ppt/comments/modernComment_12E_0.xml" ContentType="application/vnd.ms-powerpoint.comments+xml"/>
  <Override PartName="/ppt/comments/modernComment_82C_E0E2BB53.xml" ContentType="application/vnd.ms-powerpoint.comments+xml"/>
  <Override PartName="/ppt/comments/modernComment_82D_D9790569.xml" ContentType="application/vnd.ms-powerpoint.comments+xml"/>
  <Override PartName="/ppt/comments/modernComment_82E_5ABE2B7A.xml" ContentType="application/vnd.ms-powerpoint.comments+xml"/>
  <Override PartName="/ppt/comments/modernComment_82F_AC4EF685.xml" ContentType="application/vnd.ms-powerpoint.comments+xml"/>
  <Override PartName="/ppt/comments/modernComment_830_5C55882A.xml" ContentType="application/vnd.ms-powerpoint.comments+xml"/>
  <Override PartName="/ppt/comments/modernComment_831_3276221E.xml" ContentType="application/vnd.ms-powerpoint.comments+xml"/>
  <Override PartName="/ppt/comments/modernComment_106_0.xml" ContentType="application/vnd.ms-powerpoint.comments+xml"/>
  <Override PartName="/ppt/comments/modernComment_853_6D7E1527.xml" ContentType="application/vnd.ms-powerpoint.comments+xml"/>
  <Override PartName="/ppt/comments/modernComment_147_A41C3000.xml" ContentType="application/vnd.ms-powerpoint.comments+xml"/>
  <Override PartName="/ppt/comments/modernComment_68D_E89C09EC.xml" ContentType="application/vnd.ms-powerpoint.comments+xml"/>
  <Override PartName="/ppt/notesSlides/notesSlide7.xml" ContentType="application/vnd.openxmlformats-officedocument.presentationml.notesSlide+xml"/>
  <Override PartName="/ppt/comments/modernComment_6B7_441997F5.xml" ContentType="application/vnd.ms-powerpoint.comments+xml"/>
  <Override PartName="/ppt/notesSlides/notesSlide8.xml" ContentType="application/vnd.openxmlformats-officedocument.presentationml.notesSlide+xml"/>
  <Override PartName="/ppt/comments/modernComment_7FA_DDC1F69D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840_9E95688A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6A4_FF13DBB7.xml" ContentType="application/vnd.ms-powerpoint.comments+xml"/>
  <Override PartName="/ppt/comments/modernComment_841_EDDCBD55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7C7_7A0CACD3.xml" ContentType="application/vnd.ms-powerpoint.comments+xml"/>
  <Override PartName="/ppt/comments/modernComment_7DD_5F9D9714.xml" ContentType="application/vnd.ms-powerpoint.comments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5" r:id="rId2"/>
    <p:sldMasterId id="2147483710" r:id="rId3"/>
    <p:sldMasterId id="2147483721" r:id="rId4"/>
    <p:sldMasterId id="2147483751" r:id="rId5"/>
  </p:sldMasterIdLst>
  <p:notesMasterIdLst>
    <p:notesMasterId r:id="rId168"/>
  </p:notesMasterIdLst>
  <p:sldIdLst>
    <p:sldId id="1795" r:id="rId6"/>
    <p:sldId id="2038" r:id="rId7"/>
    <p:sldId id="1600" r:id="rId8"/>
    <p:sldId id="312" r:id="rId9"/>
    <p:sldId id="2039" r:id="rId10"/>
    <p:sldId id="320" r:id="rId11"/>
    <p:sldId id="2066" r:id="rId12"/>
    <p:sldId id="1596" r:id="rId13"/>
    <p:sldId id="1601" r:id="rId14"/>
    <p:sldId id="1968" r:id="rId15"/>
    <p:sldId id="1969" r:id="rId16"/>
    <p:sldId id="1605" r:id="rId17"/>
    <p:sldId id="1741" r:id="rId18"/>
    <p:sldId id="1610" r:id="rId19"/>
    <p:sldId id="1611" r:id="rId20"/>
    <p:sldId id="1612" r:id="rId21"/>
    <p:sldId id="1613" r:id="rId22"/>
    <p:sldId id="2149" r:id="rId23"/>
    <p:sldId id="2150" r:id="rId24"/>
    <p:sldId id="1630" r:id="rId25"/>
    <p:sldId id="1606" r:id="rId26"/>
    <p:sldId id="592" r:id="rId27"/>
    <p:sldId id="1619" r:id="rId28"/>
    <p:sldId id="2151" r:id="rId29"/>
    <p:sldId id="1620" r:id="rId30"/>
    <p:sldId id="1722" r:id="rId31"/>
    <p:sldId id="1727" r:id="rId32"/>
    <p:sldId id="2070" r:id="rId33"/>
    <p:sldId id="2071" r:id="rId34"/>
    <p:sldId id="2047" r:id="rId35"/>
    <p:sldId id="2064" r:id="rId36"/>
    <p:sldId id="2130" r:id="rId37"/>
    <p:sldId id="1723" r:id="rId38"/>
    <p:sldId id="1724" r:id="rId39"/>
    <p:sldId id="1726" r:id="rId40"/>
    <p:sldId id="301" r:id="rId41"/>
    <p:sldId id="2088" r:id="rId42"/>
    <p:sldId id="302" r:id="rId43"/>
    <p:sldId id="2092" r:id="rId44"/>
    <p:sldId id="2093" r:id="rId45"/>
    <p:sldId id="2094" r:id="rId46"/>
    <p:sldId id="2095" r:id="rId47"/>
    <p:sldId id="2096" r:id="rId48"/>
    <p:sldId id="2097" r:id="rId49"/>
    <p:sldId id="261" r:id="rId50"/>
    <p:sldId id="262" r:id="rId51"/>
    <p:sldId id="263" r:id="rId52"/>
    <p:sldId id="264" r:id="rId53"/>
    <p:sldId id="265" r:id="rId54"/>
    <p:sldId id="2131" r:id="rId55"/>
    <p:sldId id="2082" r:id="rId56"/>
    <p:sldId id="2101" r:id="rId57"/>
    <p:sldId id="2103" r:id="rId58"/>
    <p:sldId id="2102" r:id="rId59"/>
    <p:sldId id="2104" r:id="rId60"/>
    <p:sldId id="2099" r:id="rId61"/>
    <p:sldId id="318" r:id="rId62"/>
    <p:sldId id="319" r:id="rId63"/>
    <p:sldId id="2077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2100" r:id="rId72"/>
    <p:sldId id="2040" r:id="rId73"/>
    <p:sldId id="332" r:id="rId74"/>
    <p:sldId id="2118" r:id="rId75"/>
    <p:sldId id="1677" r:id="rId76"/>
    <p:sldId id="1678" r:id="rId77"/>
    <p:sldId id="1729" r:id="rId78"/>
    <p:sldId id="1730" r:id="rId79"/>
    <p:sldId id="1731" r:id="rId80"/>
    <p:sldId id="1976" r:id="rId81"/>
    <p:sldId id="1679" r:id="rId82"/>
    <p:sldId id="1719" r:id="rId83"/>
    <p:sldId id="1978" r:id="rId84"/>
    <p:sldId id="1628" r:id="rId85"/>
    <p:sldId id="2120" r:id="rId86"/>
    <p:sldId id="2042" r:id="rId87"/>
    <p:sldId id="2119" r:id="rId88"/>
    <p:sldId id="2027" r:id="rId89"/>
    <p:sldId id="1684" r:id="rId90"/>
    <p:sldId id="305" r:id="rId91"/>
    <p:sldId id="2112" r:id="rId92"/>
    <p:sldId id="288" r:id="rId93"/>
    <p:sldId id="289" r:id="rId94"/>
    <p:sldId id="290" r:id="rId95"/>
    <p:sldId id="291" r:id="rId96"/>
    <p:sldId id="1691" r:id="rId97"/>
    <p:sldId id="1692" r:id="rId98"/>
    <p:sldId id="293" r:id="rId99"/>
    <p:sldId id="308" r:id="rId100"/>
    <p:sldId id="1702" r:id="rId101"/>
    <p:sldId id="1693" r:id="rId102"/>
    <p:sldId id="1696" r:id="rId103"/>
    <p:sldId id="1697" r:id="rId104"/>
    <p:sldId id="1694" r:id="rId105"/>
    <p:sldId id="1695" r:id="rId106"/>
    <p:sldId id="1698" r:id="rId107"/>
    <p:sldId id="1699" r:id="rId108"/>
    <p:sldId id="1700" r:id="rId109"/>
    <p:sldId id="1701" r:id="rId110"/>
    <p:sldId id="2116" r:id="rId111"/>
    <p:sldId id="1703" r:id="rId112"/>
    <p:sldId id="1707" r:id="rId113"/>
    <p:sldId id="1981" r:id="rId114"/>
    <p:sldId id="1751" r:id="rId115"/>
    <p:sldId id="1752" r:id="rId116"/>
    <p:sldId id="1736" r:id="rId117"/>
    <p:sldId id="2113" r:id="rId118"/>
    <p:sldId id="1738" r:id="rId119"/>
    <p:sldId id="1740" r:id="rId120"/>
    <p:sldId id="1705" r:id="rId121"/>
    <p:sldId id="307" r:id="rId122"/>
    <p:sldId id="298" r:id="rId123"/>
    <p:sldId id="297" r:id="rId124"/>
    <p:sldId id="2117" r:id="rId125"/>
    <p:sldId id="1689" r:id="rId126"/>
    <p:sldId id="1747" r:id="rId127"/>
    <p:sldId id="2122" r:id="rId128"/>
    <p:sldId id="2030" r:id="rId129"/>
    <p:sldId id="1714" r:id="rId130"/>
    <p:sldId id="1991" r:id="rId131"/>
    <p:sldId id="2109" r:id="rId132"/>
    <p:sldId id="2132" r:id="rId133"/>
    <p:sldId id="1754" r:id="rId134"/>
    <p:sldId id="2000" r:id="rId135"/>
    <p:sldId id="2013" r:id="rId136"/>
    <p:sldId id="2135" r:id="rId137"/>
    <p:sldId id="2136" r:id="rId138"/>
    <p:sldId id="1971" r:id="rId139"/>
    <p:sldId id="2138" r:id="rId140"/>
    <p:sldId id="2139" r:id="rId141"/>
    <p:sldId id="2147" r:id="rId142"/>
    <p:sldId id="2110" r:id="rId143"/>
    <p:sldId id="2005" r:id="rId144"/>
    <p:sldId id="2143" r:id="rId145"/>
    <p:sldId id="2015" r:id="rId146"/>
    <p:sldId id="2016" r:id="rId147"/>
    <p:sldId id="2017" r:id="rId148"/>
    <p:sldId id="2018" r:id="rId149"/>
    <p:sldId id="2019" r:id="rId150"/>
    <p:sldId id="2020" r:id="rId151"/>
    <p:sldId id="2021" r:id="rId152"/>
    <p:sldId id="2022" r:id="rId153"/>
    <p:sldId id="2023" r:id="rId154"/>
    <p:sldId id="2024" r:id="rId155"/>
    <p:sldId id="2025" r:id="rId156"/>
    <p:sldId id="2144" r:id="rId157"/>
    <p:sldId id="2111" r:id="rId158"/>
    <p:sldId id="2121" r:id="rId159"/>
    <p:sldId id="2003" r:id="rId160"/>
    <p:sldId id="2011" r:id="rId161"/>
    <p:sldId id="2145" r:id="rId162"/>
    <p:sldId id="2142" r:id="rId163"/>
    <p:sldId id="2134" r:id="rId164"/>
    <p:sldId id="2133" r:id="rId165"/>
    <p:sldId id="2146" r:id="rId166"/>
    <p:sldId id="2141" r:id="rId167"/>
  </p:sldIdLst>
  <p:sldSz cx="9144000" cy="5143500" type="screen16x9"/>
  <p:notesSz cx="6858000" cy="9144000"/>
  <p:embeddedFontLst>
    <p:embeddedFont>
      <p:font typeface="Avenir" panose="02000503020000020003" pitchFamily="2" charset="0"/>
      <p:regular r:id="rId169"/>
      <p:italic r:id="rId170"/>
    </p:embeddedFont>
    <p:embeddedFont>
      <p:font typeface="Cambria" panose="02040503050406030204" pitchFamily="18" charset="0"/>
      <p:regular r:id="rId171"/>
      <p:bold r:id="rId172"/>
      <p:italic r:id="rId173"/>
      <p:boldItalic r:id="rId174"/>
    </p:embeddedFont>
    <p:embeddedFont>
      <p:font typeface="Cambria Math" panose="02040503050406030204" pitchFamily="18" charset="0"/>
      <p:regular r:id="rId175"/>
    </p:embeddedFont>
    <p:embeddedFont>
      <p:font typeface="Consolas" panose="020B0609020204030204" pitchFamily="49" charset="0"/>
      <p:regular r:id="rId176"/>
      <p:bold r:id="rId177"/>
      <p:italic r:id="rId178"/>
      <p:boldItalic r:id="rId179"/>
    </p:embeddedFont>
    <p:embeddedFont>
      <p:font typeface="Corbel" panose="020B0503020204020204" pitchFamily="34" charset="0"/>
      <p:regular r:id="rId180"/>
      <p:bold r:id="rId181"/>
      <p:italic r:id="rId182"/>
      <p:boldItalic r:id="rId183"/>
    </p:embeddedFont>
    <p:embeddedFont>
      <p:font typeface="Lucida Sans Unicode" panose="020B0602030504020204" pitchFamily="34" charset="0"/>
      <p:regular r:id="rId184"/>
    </p:embeddedFont>
    <p:embeddedFont>
      <p:font typeface="Roboto" panose="02000000000000000000" pitchFamily="2" charset="0"/>
      <p:regular r:id="rId185"/>
      <p:bold r:id="rId186"/>
      <p:italic r:id="rId187"/>
      <p:boldItalic r:id="rId188"/>
    </p:embeddedFont>
    <p:embeddedFont>
      <p:font typeface="Source Sans Pro" panose="020B0503030403020204" pitchFamily="34" charset="0"/>
      <p:regular r:id="rId189"/>
      <p:bold r:id="rId190"/>
      <p:italic r:id="rId191"/>
      <p:boldItalic r:id="rId192"/>
    </p:embeddedFont>
    <p:embeddedFont>
      <p:font typeface="Source Serif Pro" panose="02040603050405020204" pitchFamily="18" charset="0"/>
      <p:regular r:id="rId193"/>
      <p:bold r:id="rId194"/>
      <p:italic r:id="rId195"/>
      <p:boldItalic r:id="rId196"/>
    </p:embeddedFont>
    <p:embeddedFont>
      <p:font typeface="Tahoma" panose="020B0604030504040204" pitchFamily="34" charset="0"/>
      <p:regular r:id="rId197"/>
      <p:bold r:id="rId198"/>
    </p:embeddedFont>
    <p:embeddedFont>
      <p:font typeface="Trebuchet MS" panose="020B0703020202090204" pitchFamily="34" charset="0"/>
      <p:regular r:id="rId199"/>
      <p:bold r:id="rId200"/>
      <p:italic r:id="rId2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AFE6"/>
    <a:srgbClr val="DDE4F5"/>
    <a:srgbClr val="6E67CB"/>
    <a:srgbClr val="68CA6D"/>
    <a:srgbClr val="CB6D67"/>
    <a:srgbClr val="D1EDC6"/>
    <a:srgbClr val="56C2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E3B256-41C7-B54A-AE70-854DE63BC6E6}" v="51" dt="2024-02-20T13:56:32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4"/>
    <p:restoredTop sz="83741"/>
  </p:normalViewPr>
  <p:slideViewPr>
    <p:cSldViewPr snapToGrid="0">
      <p:cViewPr varScale="1">
        <p:scale>
          <a:sx n="136" d="100"/>
          <a:sy n="136" d="100"/>
        </p:scale>
        <p:origin x="131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font" Target="fonts/font2.fntdata"/><Relationship Id="rId191" Type="http://schemas.openxmlformats.org/officeDocument/2006/relationships/font" Target="fonts/font23.fntdata"/><Relationship Id="rId205" Type="http://schemas.openxmlformats.org/officeDocument/2006/relationships/tableStyles" Target="tableStyles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font" Target="fonts/font13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font" Target="fonts/font3.fntdata"/><Relationship Id="rId192" Type="http://schemas.openxmlformats.org/officeDocument/2006/relationships/font" Target="fonts/font24.fntdata"/><Relationship Id="rId206" Type="http://schemas.microsoft.com/office/2016/11/relationships/changesInfo" Target="changesInfos/changesInfo1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font" Target="fonts/font14.fntdata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font" Target="fonts/font4.fntdata"/><Relationship Id="rId193" Type="http://schemas.openxmlformats.org/officeDocument/2006/relationships/font" Target="fonts/font25.fntdata"/><Relationship Id="rId207" Type="http://schemas.microsoft.com/office/2015/10/relationships/revisionInfo" Target="revisionInfo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font" Target="fonts/font15.fntdata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font" Target="fonts/font10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font" Target="fonts/font5.fntdata"/><Relationship Id="rId194" Type="http://schemas.openxmlformats.org/officeDocument/2006/relationships/font" Target="fonts/font26.fntdata"/><Relationship Id="rId199" Type="http://schemas.openxmlformats.org/officeDocument/2006/relationships/font" Target="fonts/font31.fntdata"/><Relationship Id="rId203" Type="http://schemas.openxmlformats.org/officeDocument/2006/relationships/viewProps" Target="viewProps.xml"/><Relationship Id="rId208" Type="http://schemas.microsoft.com/office/2018/10/relationships/authors" Target="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font" Target="fonts/font16.fntdata"/><Relationship Id="rId189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font" Target="fonts/font6.fntdata"/><Relationship Id="rId179" Type="http://schemas.openxmlformats.org/officeDocument/2006/relationships/font" Target="fonts/font11.fntdata"/><Relationship Id="rId195" Type="http://schemas.openxmlformats.org/officeDocument/2006/relationships/font" Target="fonts/font27.fntdata"/><Relationship Id="rId190" Type="http://schemas.openxmlformats.org/officeDocument/2006/relationships/font" Target="fonts/font22.fntdata"/><Relationship Id="rId204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font" Target="fonts/font1.fntdata"/><Relationship Id="rId185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font" Target="fonts/font12.fntdata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font" Target="fonts/font7.fntdata"/><Relationship Id="rId196" Type="http://schemas.openxmlformats.org/officeDocument/2006/relationships/font" Target="fonts/font28.fntdata"/><Relationship Id="rId200" Type="http://schemas.openxmlformats.org/officeDocument/2006/relationships/font" Target="fonts/font32.fntdata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font" Target="fonts/font18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font" Target="fonts/font8.fntdata"/><Relationship Id="rId197" Type="http://schemas.openxmlformats.org/officeDocument/2006/relationships/font" Target="fonts/font29.fntdata"/><Relationship Id="rId201" Type="http://schemas.openxmlformats.org/officeDocument/2006/relationships/font" Target="fonts/font33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font" Target="fonts/font9.fntdata"/><Relationship Id="rId198" Type="http://schemas.openxmlformats.org/officeDocument/2006/relationships/font" Target="fonts/font30.fntdata"/><Relationship Id="rId202" Type="http://schemas.openxmlformats.org/officeDocument/2006/relationships/presProps" Target="presProps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font" Target="fonts/font20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84E3B256-41C7-B54A-AE70-854DE63BC6E6}"/>
    <pc:docChg chg="undo redo custSel addSld delSld modSld sldOrd">
      <pc:chgData name="Daniel Khashabi" userId="62390808-c838-45e6-be59-d6fd0d208bc8" providerId="ADAL" clId="{84E3B256-41C7-B54A-AE70-854DE63BC6E6}" dt="2024-02-26T15:36:27.962" v="8583" actId="1076"/>
      <pc:docMkLst>
        <pc:docMk/>
      </pc:docMkLst>
      <pc:sldChg chg="addSp modSp mod">
        <pc:chgData name="Daniel Khashabi" userId="62390808-c838-45e6-be59-d6fd0d208bc8" providerId="ADAL" clId="{84E3B256-41C7-B54A-AE70-854DE63BC6E6}" dt="2024-02-22T13:44:38.206" v="999" actId="1037"/>
        <pc:sldMkLst>
          <pc:docMk/>
          <pc:sldMk cId="0" sldId="261"/>
        </pc:sldMkLst>
        <pc:spChg chg="add mod">
          <ac:chgData name="Daniel Khashabi" userId="62390808-c838-45e6-be59-d6fd0d208bc8" providerId="ADAL" clId="{84E3B256-41C7-B54A-AE70-854DE63BC6E6}" dt="2024-02-22T13:44:05.272" v="939" actId="208"/>
          <ac:spMkLst>
            <pc:docMk/>
            <pc:sldMk cId="0" sldId="261"/>
            <ac:spMk id="7" creationId="{B2DDD093-980D-A7D8-1A45-F4F084621B7C}"/>
          </ac:spMkLst>
        </pc:spChg>
        <pc:spChg chg="add mod">
          <ac:chgData name="Daniel Khashabi" userId="62390808-c838-45e6-be59-d6fd0d208bc8" providerId="ADAL" clId="{84E3B256-41C7-B54A-AE70-854DE63BC6E6}" dt="2024-02-22T13:44:18.511" v="964" actId="20577"/>
          <ac:spMkLst>
            <pc:docMk/>
            <pc:sldMk cId="0" sldId="261"/>
            <ac:spMk id="8" creationId="{5F74349B-5DD1-5745-6A72-731DB06204A4}"/>
          </ac:spMkLst>
        </pc:spChg>
        <pc:spChg chg="add mod">
          <ac:chgData name="Daniel Khashabi" userId="62390808-c838-45e6-be59-d6fd0d208bc8" providerId="ADAL" clId="{84E3B256-41C7-B54A-AE70-854DE63BC6E6}" dt="2024-02-22T13:44:38.206" v="999" actId="1037"/>
          <ac:spMkLst>
            <pc:docMk/>
            <pc:sldMk cId="0" sldId="261"/>
            <ac:spMk id="10" creationId="{17BCCEC8-00C3-17E9-02EB-6F67D8E081DF}"/>
          </ac:spMkLst>
        </pc:spChg>
        <pc:picChg chg="add mod modCrop">
          <ac:chgData name="Daniel Khashabi" userId="62390808-c838-45e6-be59-d6fd0d208bc8" providerId="ADAL" clId="{84E3B256-41C7-B54A-AE70-854DE63BC6E6}" dt="2024-02-22T13:43:45.872" v="911" actId="1076"/>
          <ac:picMkLst>
            <pc:docMk/>
            <pc:sldMk cId="0" sldId="261"/>
            <ac:picMk id="2" creationId="{01E424AF-AAD3-5B06-5704-859213C1923A}"/>
          </ac:picMkLst>
        </pc:picChg>
        <pc:picChg chg="add mod">
          <ac:chgData name="Daniel Khashabi" userId="62390808-c838-45e6-be59-d6fd0d208bc8" providerId="ADAL" clId="{84E3B256-41C7-B54A-AE70-854DE63BC6E6}" dt="2024-02-22T13:43:21.164" v="905"/>
          <ac:picMkLst>
            <pc:docMk/>
            <pc:sldMk cId="0" sldId="261"/>
            <ac:picMk id="4" creationId="{E2031D2F-7772-C509-D655-67CBD289502E}"/>
          </ac:picMkLst>
        </pc:picChg>
        <pc:picChg chg="add mod modCrop">
          <ac:chgData name="Daniel Khashabi" userId="62390808-c838-45e6-be59-d6fd0d208bc8" providerId="ADAL" clId="{84E3B256-41C7-B54A-AE70-854DE63BC6E6}" dt="2024-02-22T13:43:49.085" v="922" actId="1037"/>
          <ac:picMkLst>
            <pc:docMk/>
            <pc:sldMk cId="0" sldId="261"/>
            <ac:picMk id="5" creationId="{034E2C11-82DB-7A5E-D7DF-79E0812EFBED}"/>
          </ac:picMkLst>
        </pc:picChg>
      </pc:sldChg>
      <pc:sldChg chg="addSp delSp modSp mod addCm">
        <pc:chgData name="Daniel Khashabi" userId="62390808-c838-45e6-be59-d6fd0d208bc8" providerId="ADAL" clId="{84E3B256-41C7-B54A-AE70-854DE63BC6E6}" dt="2024-02-25T13:41:58.562" v="1666"/>
        <pc:sldMkLst>
          <pc:docMk/>
          <pc:sldMk cId="0" sldId="262"/>
        </pc:sldMkLst>
        <pc:spChg chg="add mod">
          <ac:chgData name="Daniel Khashabi" userId="62390808-c838-45e6-be59-d6fd0d208bc8" providerId="ADAL" clId="{84E3B256-41C7-B54A-AE70-854DE63BC6E6}" dt="2024-02-22T13:41:12.807" v="888" actId="1036"/>
          <ac:spMkLst>
            <pc:docMk/>
            <pc:sldMk cId="0" sldId="262"/>
            <ac:spMk id="2" creationId="{369266B7-A683-A974-939F-C13F465D4A73}"/>
          </ac:spMkLst>
        </pc:spChg>
        <pc:spChg chg="add mod">
          <ac:chgData name="Daniel Khashabi" userId="62390808-c838-45e6-be59-d6fd0d208bc8" providerId="ADAL" clId="{84E3B256-41C7-B54A-AE70-854DE63BC6E6}" dt="2024-02-22T13:44:46.191" v="1000"/>
          <ac:spMkLst>
            <pc:docMk/>
            <pc:sldMk cId="0" sldId="262"/>
            <ac:spMk id="8" creationId="{33DACCB1-58F1-E918-66BC-A13C8FB8A984}"/>
          </ac:spMkLst>
        </pc:spChg>
        <pc:spChg chg="add mod">
          <ac:chgData name="Daniel Khashabi" userId="62390808-c838-45e6-be59-d6fd0d208bc8" providerId="ADAL" clId="{84E3B256-41C7-B54A-AE70-854DE63BC6E6}" dt="2024-02-22T13:44:58.431" v="1004" actId="1076"/>
          <ac:spMkLst>
            <pc:docMk/>
            <pc:sldMk cId="0" sldId="262"/>
            <ac:spMk id="9" creationId="{E8BA43C6-538C-C17D-A5C8-E533980B79B0}"/>
          </ac:spMkLst>
        </pc:spChg>
        <pc:picChg chg="add del mod modCrop">
          <ac:chgData name="Daniel Khashabi" userId="62390808-c838-45e6-be59-d6fd0d208bc8" providerId="ADAL" clId="{84E3B256-41C7-B54A-AE70-854DE63BC6E6}" dt="2024-02-22T13:42:49.838" v="899" actId="21"/>
          <ac:picMkLst>
            <pc:docMk/>
            <pc:sldMk cId="0" sldId="262"/>
            <ac:picMk id="5" creationId="{CB38FD4F-7A1A-6D1F-54CC-815BCCFC2909}"/>
          </ac:picMkLst>
        </pc:picChg>
        <pc:picChg chg="add mod">
          <ac:chgData name="Daniel Khashabi" userId="62390808-c838-45e6-be59-d6fd0d208bc8" providerId="ADAL" clId="{84E3B256-41C7-B54A-AE70-854DE63BC6E6}" dt="2024-02-22T13:44:58.431" v="1004" actId="1076"/>
          <ac:picMkLst>
            <pc:docMk/>
            <pc:sldMk cId="0" sldId="262"/>
            <ac:picMk id="6" creationId="{0EE31F35-EF13-4FCF-75F3-F2224ABBDF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4E3B256-41C7-B54A-AE70-854DE63BC6E6}" dt="2024-02-25T13:41:58.562" v="1666"/>
              <pc2:cmMkLst xmlns:pc2="http://schemas.microsoft.com/office/powerpoint/2019/9/main/command">
                <pc:docMk/>
                <pc:sldMk cId="0" sldId="262"/>
                <pc2:cmMk id="{B5A6FF90-B9CA-D74B-9420-C7A8AAFB8717}"/>
              </pc2:cmMkLst>
            </pc226:cmChg>
          </p:ext>
        </pc:extLst>
      </pc:sldChg>
      <pc:sldChg chg="addSp modSp mod">
        <pc:chgData name="Daniel Khashabi" userId="62390808-c838-45e6-be59-d6fd0d208bc8" providerId="ADAL" clId="{84E3B256-41C7-B54A-AE70-854DE63BC6E6}" dt="2024-02-22T13:46:11.288" v="1040" actId="14100"/>
        <pc:sldMkLst>
          <pc:docMk/>
          <pc:sldMk cId="0" sldId="263"/>
        </pc:sldMkLst>
        <pc:spChg chg="add mod">
          <ac:chgData name="Daniel Khashabi" userId="62390808-c838-45e6-be59-d6fd0d208bc8" providerId="ADAL" clId="{84E3B256-41C7-B54A-AE70-854DE63BC6E6}" dt="2024-02-22T13:41:18.507" v="889"/>
          <ac:spMkLst>
            <pc:docMk/>
            <pc:sldMk cId="0" sldId="263"/>
            <ac:spMk id="2" creationId="{AD6B8A09-1E07-FF93-252C-B478D206D126}"/>
          </ac:spMkLst>
        </pc:spChg>
        <pc:spChg chg="add mod">
          <ac:chgData name="Daniel Khashabi" userId="62390808-c838-45e6-be59-d6fd0d208bc8" providerId="ADAL" clId="{84E3B256-41C7-B54A-AE70-854DE63BC6E6}" dt="2024-02-22T13:45:00.512" v="1005"/>
          <ac:spMkLst>
            <pc:docMk/>
            <pc:sldMk cId="0" sldId="263"/>
            <ac:spMk id="7" creationId="{B57B0094-54B0-AE6E-C6E9-23C9653484A7}"/>
          </ac:spMkLst>
        </pc:spChg>
        <pc:spChg chg="add mod">
          <ac:chgData name="Daniel Khashabi" userId="62390808-c838-45e6-be59-d6fd0d208bc8" providerId="ADAL" clId="{84E3B256-41C7-B54A-AE70-854DE63BC6E6}" dt="2024-02-22T13:46:11.288" v="1040" actId="14100"/>
          <ac:spMkLst>
            <pc:docMk/>
            <pc:sldMk cId="0" sldId="263"/>
            <ac:spMk id="8" creationId="{A022AA5B-BE50-B5B5-2508-C63AEF8235A0}"/>
          </ac:spMkLst>
        </pc:spChg>
        <pc:picChg chg="add mod">
          <ac:chgData name="Daniel Khashabi" userId="62390808-c838-45e6-be59-d6fd0d208bc8" providerId="ADAL" clId="{84E3B256-41C7-B54A-AE70-854DE63BC6E6}" dt="2024-02-22T13:45:00.512" v="1005"/>
          <ac:picMkLst>
            <pc:docMk/>
            <pc:sldMk cId="0" sldId="263"/>
            <ac:picMk id="6" creationId="{0FD047B3-C3CD-1235-5DAE-7251DAA43B79}"/>
          </ac:picMkLst>
        </pc:picChg>
      </pc:sldChg>
      <pc:sldChg chg="addSp modSp mod">
        <pc:chgData name="Daniel Khashabi" userId="62390808-c838-45e6-be59-d6fd0d208bc8" providerId="ADAL" clId="{84E3B256-41C7-B54A-AE70-854DE63BC6E6}" dt="2024-02-22T13:45:09.822" v="1008" actId="14100"/>
        <pc:sldMkLst>
          <pc:docMk/>
          <pc:sldMk cId="0" sldId="264"/>
        </pc:sldMkLst>
        <pc:spChg chg="add mod">
          <ac:chgData name="Daniel Khashabi" userId="62390808-c838-45e6-be59-d6fd0d208bc8" providerId="ADAL" clId="{84E3B256-41C7-B54A-AE70-854DE63BC6E6}" dt="2024-02-22T13:45:01.392" v="1006"/>
          <ac:spMkLst>
            <pc:docMk/>
            <pc:sldMk cId="0" sldId="264"/>
            <ac:spMk id="9" creationId="{6182A491-1B96-87EF-D5F7-A346BFE5F38A}"/>
          </ac:spMkLst>
        </pc:spChg>
        <pc:picChg chg="add mod">
          <ac:chgData name="Daniel Khashabi" userId="62390808-c838-45e6-be59-d6fd0d208bc8" providerId="ADAL" clId="{84E3B256-41C7-B54A-AE70-854DE63BC6E6}" dt="2024-02-22T13:45:01.392" v="1006"/>
          <ac:picMkLst>
            <pc:docMk/>
            <pc:sldMk cId="0" sldId="264"/>
            <ac:picMk id="2" creationId="{9853487A-0140-A677-06F3-F8B3A96BD1E2}"/>
          </ac:picMkLst>
        </pc:picChg>
        <pc:picChg chg="mod">
          <ac:chgData name="Daniel Khashabi" userId="62390808-c838-45e6-be59-d6fd0d208bc8" providerId="ADAL" clId="{84E3B256-41C7-B54A-AE70-854DE63BC6E6}" dt="2024-02-22T13:45:09.822" v="1008" actId="14100"/>
          <ac:picMkLst>
            <pc:docMk/>
            <pc:sldMk cId="0" sldId="264"/>
            <ac:picMk id="7" creationId="{00000000-0000-0000-0000-000000000000}"/>
          </ac:picMkLst>
        </pc:picChg>
      </pc:sldChg>
      <pc:sldChg chg="modSp mod">
        <pc:chgData name="Daniel Khashabi" userId="62390808-c838-45e6-be59-d6fd0d208bc8" providerId="ADAL" clId="{84E3B256-41C7-B54A-AE70-854DE63BC6E6}" dt="2024-02-22T13:46:21.079" v="1043" actId="1076"/>
        <pc:sldMkLst>
          <pc:docMk/>
          <pc:sldMk cId="0" sldId="265"/>
        </pc:sldMkLst>
        <pc:spChg chg="mod">
          <ac:chgData name="Daniel Khashabi" userId="62390808-c838-45e6-be59-d6fd0d208bc8" providerId="ADAL" clId="{84E3B256-41C7-B54A-AE70-854DE63BC6E6}" dt="2024-02-22T13:46:21.079" v="1043" actId="1076"/>
          <ac:spMkLst>
            <pc:docMk/>
            <pc:sldMk cId="0" sldId="265"/>
            <ac:spMk id="17" creationId="{F67CFC33-24AA-EAB3-4711-2BEFE9D1CDFF}"/>
          </ac:spMkLst>
        </pc:spChg>
      </pc:sldChg>
      <pc:sldChg chg="del">
        <pc:chgData name="Daniel Khashabi" userId="62390808-c838-45e6-be59-d6fd0d208bc8" providerId="ADAL" clId="{84E3B256-41C7-B54A-AE70-854DE63BC6E6}" dt="2024-02-22T13:53:46.656" v="1233" actId="2696"/>
        <pc:sldMkLst>
          <pc:docMk/>
          <pc:sldMk cId="1941674593" sldId="270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72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73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74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75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77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78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79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80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81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82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83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84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85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86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87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92"/>
        </pc:sldMkLst>
      </pc:sldChg>
      <pc:sldChg chg="add del mod modShow">
        <pc:chgData name="Daniel Khashabi" userId="62390808-c838-45e6-be59-d6fd0d208bc8" providerId="ADAL" clId="{84E3B256-41C7-B54A-AE70-854DE63BC6E6}" dt="2024-02-26T13:35:14.252" v="7160" actId="2696"/>
        <pc:sldMkLst>
          <pc:docMk/>
          <pc:sldMk cId="0" sldId="295"/>
        </pc:sldMkLst>
      </pc:sldChg>
      <pc:sldChg chg="modSp add del mod">
        <pc:chgData name="Daniel Khashabi" userId="62390808-c838-45e6-be59-d6fd0d208bc8" providerId="ADAL" clId="{84E3B256-41C7-B54A-AE70-854DE63BC6E6}" dt="2024-02-25T22:49:12.082" v="5534" actId="2696"/>
        <pc:sldMkLst>
          <pc:docMk/>
          <pc:sldMk cId="0" sldId="296"/>
        </pc:sldMkLst>
        <pc:picChg chg="mod">
          <ac:chgData name="Daniel Khashabi" userId="62390808-c838-45e6-be59-d6fd0d208bc8" providerId="ADAL" clId="{84E3B256-41C7-B54A-AE70-854DE63BC6E6}" dt="2024-02-25T22:46:31.789" v="5533" actId="1076"/>
          <ac:picMkLst>
            <pc:docMk/>
            <pc:sldMk cId="0" sldId="296"/>
            <ac:picMk id="2" creationId="{00000000-0000-0000-0000-000000000000}"/>
          </ac:picMkLst>
        </pc:picChg>
      </pc:sldChg>
      <pc:sldChg chg="addCm">
        <pc:chgData name="Daniel Khashabi" userId="62390808-c838-45e6-be59-d6fd0d208bc8" providerId="ADAL" clId="{84E3B256-41C7-B54A-AE70-854DE63BC6E6}" dt="2024-02-25T13:41:39.331" v="1665"/>
        <pc:sldMkLst>
          <pc:docMk/>
          <pc:sldMk cId="0" sldId="30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4E3B256-41C7-B54A-AE70-854DE63BC6E6}" dt="2024-02-25T13:41:39.331" v="1665"/>
              <pc2:cmMkLst xmlns:pc2="http://schemas.microsoft.com/office/powerpoint/2019/9/main/command">
                <pc:docMk/>
                <pc:sldMk cId="0" sldId="301"/>
                <pc2:cmMk id="{ECF3C34F-B5B2-6242-B88C-208EA5A9CD0B}"/>
              </pc2:cmMkLst>
            </pc226:cmChg>
          </p:ext>
        </pc:extLst>
      </pc:sldChg>
      <pc:sldChg chg="addSp modSp mod modAnim">
        <pc:chgData name="Daniel Khashabi" userId="62390808-c838-45e6-be59-d6fd0d208bc8" providerId="ADAL" clId="{84E3B256-41C7-B54A-AE70-854DE63BC6E6}" dt="2024-02-22T13:53:33.419" v="1232" actId="14100"/>
        <pc:sldMkLst>
          <pc:docMk/>
          <pc:sldMk cId="1404065401" sldId="305"/>
        </pc:sldMkLst>
        <pc:spChg chg="add mod">
          <ac:chgData name="Daniel Khashabi" userId="62390808-c838-45e6-be59-d6fd0d208bc8" providerId="ADAL" clId="{84E3B256-41C7-B54A-AE70-854DE63BC6E6}" dt="2024-02-22T13:53:33.419" v="1232" actId="14100"/>
          <ac:spMkLst>
            <pc:docMk/>
            <pc:sldMk cId="1404065401" sldId="305"/>
            <ac:spMk id="2" creationId="{B0D42EFB-63B1-FB8E-CF76-D0131D0ACDDA}"/>
          </ac:spMkLst>
        </pc:spChg>
        <pc:spChg chg="mod">
          <ac:chgData name="Daniel Khashabi" userId="62390808-c838-45e6-be59-d6fd0d208bc8" providerId="ADAL" clId="{84E3B256-41C7-B54A-AE70-854DE63BC6E6}" dt="2024-02-22T13:52:51.867" v="1158" actId="20577"/>
          <ac:spMkLst>
            <pc:docMk/>
            <pc:sldMk cId="1404065401" sldId="305"/>
            <ac:spMk id="113" creationId="{00000000-0000-0000-0000-000000000000}"/>
          </ac:spMkLst>
        </pc:spChg>
        <pc:picChg chg="mod">
          <ac:chgData name="Daniel Khashabi" userId="62390808-c838-45e6-be59-d6fd0d208bc8" providerId="ADAL" clId="{84E3B256-41C7-B54A-AE70-854DE63BC6E6}" dt="2024-02-22T13:53:12.071" v="1161" actId="1076"/>
          <ac:picMkLst>
            <pc:docMk/>
            <pc:sldMk cId="1404065401" sldId="305"/>
            <ac:picMk id="112" creationId="{00000000-0000-0000-0000-000000000000}"/>
          </ac:picMkLst>
        </pc:picChg>
      </pc:sldChg>
      <pc:sldChg chg="mod modShow">
        <pc:chgData name="Daniel Khashabi" userId="62390808-c838-45e6-be59-d6fd0d208bc8" providerId="ADAL" clId="{84E3B256-41C7-B54A-AE70-854DE63BC6E6}" dt="2024-02-20T13:50:20.369" v="103" actId="729"/>
        <pc:sldMkLst>
          <pc:docMk/>
          <pc:sldMk cId="0" sldId="309"/>
        </pc:sldMkLst>
      </pc:sldChg>
      <pc:sldChg chg="modSp mod">
        <pc:chgData name="Daniel Khashabi" userId="62390808-c838-45e6-be59-d6fd0d208bc8" providerId="ADAL" clId="{84E3B256-41C7-B54A-AE70-854DE63BC6E6}" dt="2024-02-22T05:57:11.158" v="677" actId="113"/>
        <pc:sldMkLst>
          <pc:docMk/>
          <pc:sldMk cId="3260301037" sldId="312"/>
        </pc:sldMkLst>
        <pc:spChg chg="mod">
          <ac:chgData name="Daniel Khashabi" userId="62390808-c838-45e6-be59-d6fd0d208bc8" providerId="ADAL" clId="{84E3B256-41C7-B54A-AE70-854DE63BC6E6}" dt="2024-02-22T05:57:11.158" v="677" actId="113"/>
          <ac:spMkLst>
            <pc:docMk/>
            <pc:sldMk cId="3260301037" sldId="312"/>
            <ac:spMk id="3" creationId="{2BAE67F7-BFC3-5C68-93F5-C23BA66F363E}"/>
          </ac:spMkLst>
        </pc:spChg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1688804349" sldId="315"/>
        </pc:sldMkLst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1617834202" sldId="316"/>
        </pc:sldMkLst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1660016623" sldId="317"/>
        </pc:sldMkLst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1484167327" sldId="318"/>
        </pc:sldMkLst>
        <pc:spChg chg="mod">
          <ac:chgData name="Daniel Khashabi" userId="62390808-c838-45e6-be59-d6fd0d208bc8" providerId="ADAL" clId="{84E3B256-41C7-B54A-AE70-854DE63BC6E6}" dt="2024-02-22T05:54:28.657" v="468" actId="27636"/>
          <ac:spMkLst>
            <pc:docMk/>
            <pc:sldMk cId="1484167327" sldId="318"/>
            <ac:spMk id="23" creationId="{EF1652DF-9DBC-BFDC-10DC-E3FDEA3B10F4}"/>
          </ac:spMkLst>
        </pc:spChg>
      </pc:sldChg>
      <pc:sldChg chg="del">
        <pc:chgData name="Daniel Khashabi" userId="62390808-c838-45e6-be59-d6fd0d208bc8" providerId="ADAL" clId="{84E3B256-41C7-B54A-AE70-854DE63BC6E6}" dt="2024-02-22T05:54:11.375" v="465" actId="2696"/>
        <pc:sldMkLst>
          <pc:docMk/>
          <pc:sldMk cId="1661569526" sldId="318"/>
        </pc:sldMkLst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1778731098" sldId="318"/>
        </pc:sldMkLst>
      </pc:sldChg>
      <pc:sldChg chg="add">
        <pc:chgData name="Daniel Khashabi" userId="62390808-c838-45e6-be59-d6fd0d208bc8" providerId="ADAL" clId="{84E3B256-41C7-B54A-AE70-854DE63BC6E6}" dt="2024-02-20T13:51:00.746" v="105"/>
        <pc:sldMkLst>
          <pc:docMk/>
          <pc:sldMk cId="2880676249" sldId="319"/>
        </pc:sldMkLst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3546074580" sldId="319"/>
        </pc:sldMkLst>
        <pc:spChg chg="mod">
          <ac:chgData name="Daniel Khashabi" userId="62390808-c838-45e6-be59-d6fd0d208bc8" providerId="ADAL" clId="{84E3B256-41C7-B54A-AE70-854DE63BC6E6}" dt="2024-02-22T05:54:28.666" v="469" actId="27636"/>
          <ac:spMkLst>
            <pc:docMk/>
            <pc:sldMk cId="3546074580" sldId="319"/>
            <ac:spMk id="26" creationId="{5FD49CEE-E62A-B205-B055-506FFCA61DFF}"/>
          </ac:spMkLst>
        </pc:spChg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3845685245" sldId="319"/>
        </pc:sldMkLst>
      </pc:sldChg>
      <pc:sldChg chg="modSp mod">
        <pc:chgData name="Daniel Khashabi" userId="62390808-c838-45e6-be59-d6fd0d208bc8" providerId="ADAL" clId="{84E3B256-41C7-B54A-AE70-854DE63BC6E6}" dt="2024-02-20T13:51:43.590" v="108" actId="207"/>
        <pc:sldMkLst>
          <pc:docMk/>
          <pc:sldMk cId="617374293" sldId="320"/>
        </pc:sldMkLst>
        <pc:spChg chg="mod">
          <ac:chgData name="Daniel Khashabi" userId="62390808-c838-45e6-be59-d6fd0d208bc8" providerId="ADAL" clId="{84E3B256-41C7-B54A-AE70-854DE63BC6E6}" dt="2024-02-20T13:51:43.590" v="108" actId="207"/>
          <ac:spMkLst>
            <pc:docMk/>
            <pc:sldMk cId="617374293" sldId="320"/>
            <ac:spMk id="84" creationId="{AAA65024-A512-EADF-8E72-23741A0B523D}"/>
          </ac:spMkLst>
        </pc:spChg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275843175" sldId="321"/>
        </pc:sldMkLst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2848623898" sldId="321"/>
        </pc:sldMkLst>
        <pc:spChg chg="mod">
          <ac:chgData name="Daniel Khashabi" userId="62390808-c838-45e6-be59-d6fd0d208bc8" providerId="ADAL" clId="{84E3B256-41C7-B54A-AE70-854DE63BC6E6}" dt="2024-02-22T05:54:28.679" v="471" actId="27636"/>
          <ac:spMkLst>
            <pc:docMk/>
            <pc:sldMk cId="2848623898" sldId="321"/>
            <ac:spMk id="20" creationId="{8495113E-35C9-D0BC-1DCF-847A4D3AD0B6}"/>
          </ac:spMkLst>
        </pc:spChg>
      </pc:sldChg>
      <pc:sldChg chg="add">
        <pc:chgData name="Daniel Khashabi" userId="62390808-c838-45e6-be59-d6fd0d208bc8" providerId="ADAL" clId="{84E3B256-41C7-B54A-AE70-854DE63BC6E6}" dt="2024-02-20T13:51:00.746" v="105"/>
        <pc:sldMkLst>
          <pc:docMk/>
          <pc:sldMk cId="4173342748" sldId="321"/>
        </pc:sldMkLst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154780765" sldId="322"/>
        </pc:sldMkLst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301610681" sldId="322"/>
        </pc:sldMkLst>
        <pc:spChg chg="mod">
          <ac:chgData name="Daniel Khashabi" userId="62390808-c838-45e6-be59-d6fd0d208bc8" providerId="ADAL" clId="{84E3B256-41C7-B54A-AE70-854DE63BC6E6}" dt="2024-02-22T05:54:28.686" v="472" actId="27636"/>
          <ac:spMkLst>
            <pc:docMk/>
            <pc:sldMk cId="301610681" sldId="322"/>
            <ac:spMk id="20" creationId="{7EFEF533-269B-9ED2-6B48-33C9F95B52F4}"/>
          </ac:spMkLst>
        </pc:spChg>
      </pc:sldChg>
      <pc:sldChg chg="add">
        <pc:chgData name="Daniel Khashabi" userId="62390808-c838-45e6-be59-d6fd0d208bc8" providerId="ADAL" clId="{84E3B256-41C7-B54A-AE70-854DE63BC6E6}" dt="2024-02-20T13:51:00.746" v="105"/>
        <pc:sldMkLst>
          <pc:docMk/>
          <pc:sldMk cId="4039646758" sldId="322"/>
        </pc:sldMkLst>
      </pc:sldChg>
      <pc:sldChg chg="add">
        <pc:chgData name="Daniel Khashabi" userId="62390808-c838-45e6-be59-d6fd0d208bc8" providerId="ADAL" clId="{84E3B256-41C7-B54A-AE70-854DE63BC6E6}" dt="2024-02-20T13:51:00.746" v="105"/>
        <pc:sldMkLst>
          <pc:docMk/>
          <pc:sldMk cId="56857128" sldId="323"/>
        </pc:sldMkLst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2981830630" sldId="323"/>
        </pc:sldMkLst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3331596902" sldId="323"/>
        </pc:sldMkLst>
        <pc:spChg chg="mod">
          <ac:chgData name="Daniel Khashabi" userId="62390808-c838-45e6-be59-d6fd0d208bc8" providerId="ADAL" clId="{84E3B256-41C7-B54A-AE70-854DE63BC6E6}" dt="2024-02-22T05:54:28.693" v="473" actId="27636"/>
          <ac:spMkLst>
            <pc:docMk/>
            <pc:sldMk cId="3331596902" sldId="323"/>
            <ac:spMk id="20" creationId="{4E2BA07F-F4A2-A650-4A5A-ADCB3E37C720}"/>
          </ac:spMkLst>
        </pc:spChg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1008677843" sldId="324"/>
        </pc:sldMkLst>
        <pc:spChg chg="mod">
          <ac:chgData name="Daniel Khashabi" userId="62390808-c838-45e6-be59-d6fd0d208bc8" providerId="ADAL" clId="{84E3B256-41C7-B54A-AE70-854DE63BC6E6}" dt="2024-02-22T05:54:28.700" v="474" actId="27636"/>
          <ac:spMkLst>
            <pc:docMk/>
            <pc:sldMk cId="1008677843" sldId="324"/>
            <ac:spMk id="20" creationId="{34B0B444-17E7-089F-D17A-655C057B720B}"/>
          </ac:spMkLst>
        </pc:spChg>
      </pc:sldChg>
      <pc:sldChg chg="del">
        <pc:chgData name="Daniel Khashabi" userId="62390808-c838-45e6-be59-d6fd0d208bc8" providerId="ADAL" clId="{84E3B256-41C7-B54A-AE70-854DE63BC6E6}" dt="2024-02-22T05:54:11.375" v="465" actId="2696"/>
        <pc:sldMkLst>
          <pc:docMk/>
          <pc:sldMk cId="3188242053" sldId="324"/>
        </pc:sldMkLst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3202795325" sldId="324"/>
        </pc:sldMkLst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1088206118" sldId="325"/>
        </pc:sldMkLst>
        <pc:spChg chg="mod">
          <ac:chgData name="Daniel Khashabi" userId="62390808-c838-45e6-be59-d6fd0d208bc8" providerId="ADAL" clId="{84E3B256-41C7-B54A-AE70-854DE63BC6E6}" dt="2024-02-22T05:54:28.707" v="475" actId="27636"/>
          <ac:spMkLst>
            <pc:docMk/>
            <pc:sldMk cId="1088206118" sldId="325"/>
            <ac:spMk id="19" creationId="{1E3030FD-79A5-43FC-AE87-3F7B515D0F9E}"/>
          </ac:spMkLst>
        </pc:spChg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1490287942" sldId="325"/>
        </pc:sldMkLst>
      </pc:sldChg>
      <pc:sldChg chg="del">
        <pc:chgData name="Daniel Khashabi" userId="62390808-c838-45e6-be59-d6fd0d208bc8" providerId="ADAL" clId="{84E3B256-41C7-B54A-AE70-854DE63BC6E6}" dt="2024-02-22T05:54:11.375" v="465" actId="2696"/>
        <pc:sldMkLst>
          <pc:docMk/>
          <pc:sldMk cId="2818858610" sldId="325"/>
        </pc:sldMkLst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491389032" sldId="326"/>
        </pc:sldMkLst>
        <pc:spChg chg="mod">
          <ac:chgData name="Daniel Khashabi" userId="62390808-c838-45e6-be59-d6fd0d208bc8" providerId="ADAL" clId="{84E3B256-41C7-B54A-AE70-854DE63BC6E6}" dt="2024-02-22T05:54:28.713" v="476" actId="27636"/>
          <ac:spMkLst>
            <pc:docMk/>
            <pc:sldMk cId="491389032" sldId="326"/>
            <ac:spMk id="34" creationId="{6049456A-A0FB-7737-9475-2F03898EB2E8}"/>
          </ac:spMkLst>
        </pc:spChg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2297509739" sldId="326"/>
        </pc:sldMkLst>
      </pc:sldChg>
      <pc:sldChg chg="del">
        <pc:chgData name="Daniel Khashabi" userId="62390808-c838-45e6-be59-d6fd0d208bc8" providerId="ADAL" clId="{84E3B256-41C7-B54A-AE70-854DE63BC6E6}" dt="2024-02-22T05:54:11.375" v="465" actId="2696"/>
        <pc:sldMkLst>
          <pc:docMk/>
          <pc:sldMk cId="2897910362" sldId="326"/>
        </pc:sldMkLst>
      </pc:sldChg>
      <pc:sldChg chg="del">
        <pc:chgData name="Daniel Khashabi" userId="62390808-c838-45e6-be59-d6fd0d208bc8" providerId="ADAL" clId="{84E3B256-41C7-B54A-AE70-854DE63BC6E6}" dt="2024-02-22T05:54:11.375" v="465" actId="2696"/>
        <pc:sldMkLst>
          <pc:docMk/>
          <pc:sldMk cId="474894553" sldId="327"/>
        </pc:sldMkLst>
      </pc:sldChg>
      <pc:sldChg chg="modSp add del mod modCm">
        <pc:chgData name="Daniel Khashabi" userId="62390808-c838-45e6-be59-d6fd0d208bc8" providerId="ADAL" clId="{84E3B256-41C7-B54A-AE70-854DE63BC6E6}" dt="2024-02-22T06:15:15.625" v="775" actId="2696"/>
        <pc:sldMkLst>
          <pc:docMk/>
          <pc:sldMk cId="1727084500" sldId="327"/>
        </pc:sldMkLst>
        <pc:spChg chg="mod">
          <ac:chgData name="Daniel Khashabi" userId="62390808-c838-45e6-be59-d6fd0d208bc8" providerId="ADAL" clId="{84E3B256-41C7-B54A-AE70-854DE63BC6E6}" dt="2024-02-22T05:54:28.721" v="477" actId="27636"/>
          <ac:spMkLst>
            <pc:docMk/>
            <pc:sldMk cId="1727084500" sldId="327"/>
            <ac:spMk id="40" creationId="{358AF8BE-6233-1F83-4FB3-6AEA5B0A1AA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84E3B256-41C7-B54A-AE70-854DE63BC6E6}" dt="2024-02-22T06:14:40.507" v="774"/>
              <pc2:cmMkLst xmlns:pc2="http://schemas.microsoft.com/office/powerpoint/2019/9/main/command">
                <pc:docMk/>
                <pc:sldMk cId="1727084500" sldId="327"/>
                <pc2:cmMk id="{7193792F-E897-594B-B304-E17FCD939D4F}"/>
              </pc2:cmMkLst>
            </pc226:cmChg>
          </p:ext>
        </pc:extLst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2753310720" sldId="327"/>
        </pc:sldMkLst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4273894766" sldId="328"/>
        </pc:sldMkLst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1170892755" sldId="329"/>
        </pc:sldMkLst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1536739513" sldId="330"/>
        </pc:sldMkLst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3545075296" sldId="331"/>
        </pc:sldMkLst>
      </pc:sldChg>
      <pc:sldChg chg="delSp mod">
        <pc:chgData name="Daniel Khashabi" userId="62390808-c838-45e6-be59-d6fd0d208bc8" providerId="ADAL" clId="{84E3B256-41C7-B54A-AE70-854DE63BC6E6}" dt="2024-02-20T05:36:43.970" v="1" actId="478"/>
        <pc:sldMkLst>
          <pc:docMk/>
          <pc:sldMk cId="277184893" sldId="1596"/>
        </pc:sldMkLst>
        <pc:spChg chg="del">
          <ac:chgData name="Daniel Khashabi" userId="62390808-c838-45e6-be59-d6fd0d208bc8" providerId="ADAL" clId="{84E3B256-41C7-B54A-AE70-854DE63BC6E6}" dt="2024-02-20T05:36:43.970" v="1" actId="478"/>
          <ac:spMkLst>
            <pc:docMk/>
            <pc:sldMk cId="277184893" sldId="1596"/>
            <ac:spMk id="4" creationId="{1EE58D85-0E11-2558-C94E-6F7D361B79D0}"/>
          </ac:spMkLst>
        </pc:spChg>
      </pc:sldChg>
      <pc:sldChg chg="delSp mod">
        <pc:chgData name="Daniel Khashabi" userId="62390808-c838-45e6-be59-d6fd0d208bc8" providerId="ADAL" clId="{84E3B256-41C7-B54A-AE70-854DE63BC6E6}" dt="2024-02-20T05:36:49.521" v="2" actId="478"/>
        <pc:sldMkLst>
          <pc:docMk/>
          <pc:sldMk cId="977812050" sldId="1601"/>
        </pc:sldMkLst>
        <pc:spChg chg="del">
          <ac:chgData name="Daniel Khashabi" userId="62390808-c838-45e6-be59-d6fd0d208bc8" providerId="ADAL" clId="{84E3B256-41C7-B54A-AE70-854DE63BC6E6}" dt="2024-02-20T05:36:49.521" v="2" actId="478"/>
          <ac:spMkLst>
            <pc:docMk/>
            <pc:sldMk cId="977812050" sldId="1601"/>
            <ac:spMk id="4" creationId="{54267B65-D057-A842-4998-BBA539AFE4D3}"/>
          </ac:spMkLst>
        </pc:spChg>
      </pc:sldChg>
      <pc:sldChg chg="delSp mod">
        <pc:chgData name="Daniel Khashabi" userId="62390808-c838-45e6-be59-d6fd0d208bc8" providerId="ADAL" clId="{84E3B256-41C7-B54A-AE70-854DE63BC6E6}" dt="2024-02-20T05:37:14.632" v="5" actId="478"/>
        <pc:sldMkLst>
          <pc:docMk/>
          <pc:sldMk cId="3048726238" sldId="1605"/>
        </pc:sldMkLst>
        <pc:spChg chg="del">
          <ac:chgData name="Daniel Khashabi" userId="62390808-c838-45e6-be59-d6fd0d208bc8" providerId="ADAL" clId="{84E3B256-41C7-B54A-AE70-854DE63BC6E6}" dt="2024-02-20T05:37:14.632" v="5" actId="478"/>
          <ac:spMkLst>
            <pc:docMk/>
            <pc:sldMk cId="3048726238" sldId="1605"/>
            <ac:spMk id="2" creationId="{905AB810-3D7D-65ED-BA58-504F065A446C}"/>
          </ac:spMkLst>
        </pc:spChg>
      </pc:sldChg>
      <pc:sldChg chg="addSp delSp modSp mod modCm">
        <pc:chgData name="Daniel Khashabi" userId="62390808-c838-45e6-be59-d6fd0d208bc8" providerId="ADAL" clId="{84E3B256-41C7-B54A-AE70-854DE63BC6E6}" dt="2024-02-20T13:54:16.843" v="169"/>
        <pc:sldMkLst>
          <pc:docMk/>
          <pc:sldMk cId="590724948" sldId="1611"/>
        </pc:sldMkLst>
        <pc:spChg chg="add mod">
          <ac:chgData name="Daniel Khashabi" userId="62390808-c838-45e6-be59-d6fd0d208bc8" providerId="ADAL" clId="{84E3B256-41C7-B54A-AE70-854DE63BC6E6}" dt="2024-02-20T13:52:52.011" v="110"/>
          <ac:spMkLst>
            <pc:docMk/>
            <pc:sldMk cId="590724948" sldId="1611"/>
            <ac:spMk id="55" creationId="{8146ECA2-3341-DD3B-73D5-0DA9AF5A9E56}"/>
          </ac:spMkLst>
        </pc:spChg>
        <pc:spChg chg="del">
          <ac:chgData name="Daniel Khashabi" userId="62390808-c838-45e6-be59-d6fd0d208bc8" providerId="ADAL" clId="{84E3B256-41C7-B54A-AE70-854DE63BC6E6}" dt="2024-02-20T13:52:51.496" v="109" actId="478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84E3B256-41C7-B54A-AE70-854DE63BC6E6}" dt="2024-02-20T13:53:48.097" v="142" actId="1037"/>
          <ac:spMkLst>
            <pc:docMk/>
            <pc:sldMk cId="590724948" sldId="1611"/>
            <ac:spMk id="75" creationId="{41F57A2F-70C1-70F7-C14F-E523CD8D7FD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84E3B256-41C7-B54A-AE70-854DE63BC6E6}" dt="2024-02-20T13:54:16.843" v="169"/>
              <pc2:cmMkLst xmlns:pc2="http://schemas.microsoft.com/office/powerpoint/2019/9/main/command">
                <pc:docMk/>
                <pc:sldMk cId="590724948" sldId="1611"/>
                <pc2:cmMk id="{15AF4DC6-34D6-AF48-A4FB-D3B3AB9713AF}"/>
              </pc2:cmMkLst>
            </pc226:cmChg>
          </p:ext>
        </pc:extLst>
      </pc:sldChg>
      <pc:sldChg chg="modSp">
        <pc:chgData name="Daniel Khashabi" userId="62390808-c838-45e6-be59-d6fd0d208bc8" providerId="ADAL" clId="{84E3B256-41C7-B54A-AE70-854DE63BC6E6}" dt="2024-02-20T13:54:10.539" v="168" actId="114"/>
        <pc:sldMkLst>
          <pc:docMk/>
          <pc:sldMk cId="3169511776" sldId="1612"/>
        </pc:sldMkLst>
        <pc:spChg chg="mod">
          <ac:chgData name="Daniel Khashabi" userId="62390808-c838-45e6-be59-d6fd0d208bc8" providerId="ADAL" clId="{84E3B256-41C7-B54A-AE70-854DE63BC6E6}" dt="2024-02-20T13:54:10.539" v="168" actId="114"/>
          <ac:spMkLst>
            <pc:docMk/>
            <pc:sldMk cId="3169511776" sldId="1612"/>
            <ac:spMk id="83" creationId="{225716CA-EC32-9765-8761-81D9A056D5BF}"/>
          </ac:spMkLst>
        </pc:spChg>
      </pc:sldChg>
      <pc:sldChg chg="modSp del mod">
        <pc:chgData name="Daniel Khashabi" userId="62390808-c838-45e6-be59-d6fd0d208bc8" providerId="ADAL" clId="{84E3B256-41C7-B54A-AE70-854DE63BC6E6}" dt="2024-02-22T05:53:07.354" v="448" actId="2696"/>
        <pc:sldMkLst>
          <pc:docMk/>
          <pc:sldMk cId="1576146767" sldId="1614"/>
        </pc:sldMkLst>
        <pc:spChg chg="mod">
          <ac:chgData name="Daniel Khashabi" userId="62390808-c838-45e6-be59-d6fd0d208bc8" providerId="ADAL" clId="{84E3B256-41C7-B54A-AE70-854DE63BC6E6}" dt="2024-02-22T05:53:05.077" v="447" actId="21"/>
          <ac:spMkLst>
            <pc:docMk/>
            <pc:sldMk cId="1576146767" sldId="1614"/>
            <ac:spMk id="3" creationId="{5DA94EF0-6A4A-602C-77B3-66F207075CB8}"/>
          </ac:spMkLst>
        </pc:spChg>
      </pc:sldChg>
      <pc:sldChg chg="modSp">
        <pc:chgData name="Daniel Khashabi" userId="62390808-c838-45e6-be59-d6fd0d208bc8" providerId="ADAL" clId="{84E3B256-41C7-B54A-AE70-854DE63BC6E6}" dt="2024-02-26T15:34:59.556" v="8568" actId="1076"/>
        <pc:sldMkLst>
          <pc:docMk/>
          <pc:sldMk cId="3536256777" sldId="1619"/>
        </pc:sldMkLst>
        <pc:picChg chg="mod">
          <ac:chgData name="Daniel Khashabi" userId="62390808-c838-45e6-be59-d6fd0d208bc8" providerId="ADAL" clId="{84E3B256-41C7-B54A-AE70-854DE63BC6E6}" dt="2024-02-26T15:34:59.556" v="8568" actId="1076"/>
          <ac:picMkLst>
            <pc:docMk/>
            <pc:sldMk cId="3536256777" sldId="1619"/>
            <ac:picMk id="47106" creationId="{5606411D-3567-D278-A8CB-B2E29B5FD37F}"/>
          </ac:picMkLst>
        </pc:picChg>
      </pc:sldChg>
      <pc:sldChg chg="modSp add del">
        <pc:chgData name="Daniel Khashabi" userId="62390808-c838-45e6-be59-d6fd0d208bc8" providerId="ADAL" clId="{84E3B256-41C7-B54A-AE70-854DE63BC6E6}" dt="2024-02-22T06:13:19.434" v="772" actId="2696"/>
        <pc:sldMkLst>
          <pc:docMk/>
          <pc:sldMk cId="401455586" sldId="1627"/>
        </pc:sldMkLst>
        <pc:spChg chg="mod">
          <ac:chgData name="Daniel Khashabi" userId="62390808-c838-45e6-be59-d6fd0d208bc8" providerId="ADAL" clId="{84E3B256-41C7-B54A-AE70-854DE63BC6E6}" dt="2024-02-22T05:54:28.551" v="466"/>
          <ac:spMkLst>
            <pc:docMk/>
            <pc:sldMk cId="401455586" sldId="1627"/>
            <ac:spMk id="28" creationId="{91DDE18E-B1A3-4CB0-1DCE-CE6B4E269CD7}"/>
          </ac:spMkLst>
        </pc:spChg>
      </pc:sldChg>
      <pc:sldChg chg="del mod modShow">
        <pc:chgData name="Daniel Khashabi" userId="62390808-c838-45e6-be59-d6fd0d208bc8" providerId="ADAL" clId="{84E3B256-41C7-B54A-AE70-854DE63BC6E6}" dt="2024-02-22T05:54:01.134" v="463" actId="2696"/>
        <pc:sldMkLst>
          <pc:docMk/>
          <pc:sldMk cId="1422955403" sldId="1627"/>
        </pc:sldMkLst>
      </pc:sldChg>
      <pc:sldChg chg="add del">
        <pc:chgData name="Daniel Khashabi" userId="62390808-c838-45e6-be59-d6fd0d208bc8" providerId="ADAL" clId="{84E3B256-41C7-B54A-AE70-854DE63BC6E6}" dt="2024-02-22T05:54:11.375" v="465" actId="2696"/>
        <pc:sldMkLst>
          <pc:docMk/>
          <pc:sldMk cId="2282010085" sldId="1627"/>
        </pc:sldMkLst>
      </pc:sldChg>
      <pc:sldChg chg="modSp mod modClrScheme chgLayout">
        <pc:chgData name="Daniel Khashabi" userId="62390808-c838-45e6-be59-d6fd0d208bc8" providerId="ADAL" clId="{84E3B256-41C7-B54A-AE70-854DE63BC6E6}" dt="2024-02-26T15:32:10.003" v="8471" actId="14100"/>
        <pc:sldMkLst>
          <pc:docMk/>
          <pc:sldMk cId="601207151" sldId="1630"/>
        </pc:sldMkLst>
        <pc:spChg chg="mod ord">
          <ac:chgData name="Daniel Khashabi" userId="62390808-c838-45e6-be59-d6fd0d208bc8" providerId="ADAL" clId="{84E3B256-41C7-B54A-AE70-854DE63BC6E6}" dt="2024-02-26T15:31:58.203" v="8468" actId="27636"/>
          <ac:spMkLst>
            <pc:docMk/>
            <pc:sldMk cId="601207151" sldId="1630"/>
            <ac:spMk id="2" creationId="{657EBAC9-7D38-53DD-75E6-D0D3C3A06240}"/>
          </ac:spMkLst>
        </pc:spChg>
        <pc:spChg chg="mod ord">
          <ac:chgData name="Daniel Khashabi" userId="62390808-c838-45e6-be59-d6fd0d208bc8" providerId="ADAL" clId="{84E3B256-41C7-B54A-AE70-854DE63BC6E6}" dt="2024-02-26T15:32:10.003" v="8471" actId="14100"/>
          <ac:spMkLst>
            <pc:docMk/>
            <pc:sldMk cId="601207151" sldId="1630"/>
            <ac:spMk id="3" creationId="{D5A1A784-09B0-3BFB-1ADC-94EBAC152458}"/>
          </ac:spMkLst>
        </pc:spChg>
        <pc:spChg chg="mod ord">
          <ac:chgData name="Daniel Khashabi" userId="62390808-c838-45e6-be59-d6fd0d208bc8" providerId="ADAL" clId="{84E3B256-41C7-B54A-AE70-854DE63BC6E6}" dt="2024-02-26T15:31:58.201" v="8467" actId="700"/>
          <ac:spMkLst>
            <pc:docMk/>
            <pc:sldMk cId="601207151" sldId="1630"/>
            <ac:spMk id="40" creationId="{4BEE174F-D5C0-C7D5-94A8-87892E1A8F75}"/>
          </ac:spMkLst>
        </pc:spChg>
      </pc:sldChg>
      <pc:sldChg chg="del ord">
        <pc:chgData name="Daniel Khashabi" userId="62390808-c838-45e6-be59-d6fd0d208bc8" providerId="ADAL" clId="{84E3B256-41C7-B54A-AE70-854DE63BC6E6}" dt="2024-02-22T05:53:09.522" v="449" actId="2696"/>
        <pc:sldMkLst>
          <pc:docMk/>
          <pc:sldMk cId="295670356" sldId="1634"/>
        </pc:sldMkLst>
      </pc:sldChg>
      <pc:sldChg chg="modSp mod">
        <pc:chgData name="Daniel Khashabi" userId="62390808-c838-45e6-be59-d6fd0d208bc8" providerId="ADAL" clId="{84E3B256-41C7-B54A-AE70-854DE63BC6E6}" dt="2024-02-25T17:55:41.190" v="2473" actId="113"/>
        <pc:sldMkLst>
          <pc:docMk/>
          <pc:sldMk cId="3902540268" sldId="1677"/>
        </pc:sldMkLst>
        <pc:spChg chg="mod">
          <ac:chgData name="Daniel Khashabi" userId="62390808-c838-45e6-be59-d6fd0d208bc8" providerId="ADAL" clId="{84E3B256-41C7-B54A-AE70-854DE63BC6E6}" dt="2024-02-25T17:55:41.190" v="2473" actId="113"/>
          <ac:spMkLst>
            <pc:docMk/>
            <pc:sldMk cId="3902540268" sldId="1677"/>
            <ac:spMk id="2" creationId="{0E2E5F0B-58B1-5210-F2E8-99FAAEA698C1}"/>
          </ac:spMkLst>
        </pc:spChg>
      </pc:sldChg>
      <pc:sldChg chg="addSp delSp modSp mod">
        <pc:chgData name="Daniel Khashabi" userId="62390808-c838-45e6-be59-d6fd0d208bc8" providerId="ADAL" clId="{84E3B256-41C7-B54A-AE70-854DE63BC6E6}" dt="2024-02-25T17:58:06.586" v="2524" actId="14100"/>
        <pc:sldMkLst>
          <pc:docMk/>
          <pc:sldMk cId="307258681" sldId="1678"/>
        </pc:sldMkLst>
        <pc:spChg chg="mod">
          <ac:chgData name="Daniel Khashabi" userId="62390808-c838-45e6-be59-d6fd0d208bc8" providerId="ADAL" clId="{84E3B256-41C7-B54A-AE70-854DE63BC6E6}" dt="2024-02-25T17:55:38.626" v="2472" actId="113"/>
          <ac:spMkLst>
            <pc:docMk/>
            <pc:sldMk cId="307258681" sldId="1678"/>
            <ac:spMk id="2" creationId="{0E2E5F0B-58B1-5210-F2E8-99FAAEA698C1}"/>
          </ac:spMkLst>
        </pc:spChg>
        <pc:spChg chg="add del">
          <ac:chgData name="Daniel Khashabi" userId="62390808-c838-45e6-be59-d6fd0d208bc8" providerId="ADAL" clId="{84E3B256-41C7-B54A-AE70-854DE63BC6E6}" dt="2024-02-25T17:57:39.473" v="2519" actId="478"/>
          <ac:spMkLst>
            <pc:docMk/>
            <pc:sldMk cId="307258681" sldId="1678"/>
            <ac:spMk id="7" creationId="{8A1B24EA-BBC4-2907-26FA-884563D1A4EC}"/>
          </ac:spMkLst>
        </pc:spChg>
        <pc:spChg chg="mod">
          <ac:chgData name="Daniel Khashabi" userId="62390808-c838-45e6-be59-d6fd0d208bc8" providerId="ADAL" clId="{84E3B256-41C7-B54A-AE70-854DE63BC6E6}" dt="2024-02-25T17:55:01.304" v="2449" actId="1035"/>
          <ac:spMkLst>
            <pc:docMk/>
            <pc:sldMk cId="307258681" sldId="1678"/>
            <ac:spMk id="9" creationId="{677B11AC-44A2-2559-0BA9-FBBBAB4C784C}"/>
          </ac:spMkLst>
        </pc:spChg>
        <pc:picChg chg="del">
          <ac:chgData name="Daniel Khashabi" userId="62390808-c838-45e6-be59-d6fd0d208bc8" providerId="ADAL" clId="{84E3B256-41C7-B54A-AE70-854DE63BC6E6}" dt="2024-02-25T17:54:40.026" v="2435" actId="478"/>
          <ac:picMkLst>
            <pc:docMk/>
            <pc:sldMk cId="307258681" sldId="1678"/>
            <ac:picMk id="5" creationId="{A7AF120A-4C12-08B3-FFB9-C7F74556C5DC}"/>
          </ac:picMkLst>
        </pc:picChg>
        <pc:picChg chg="add mod">
          <ac:chgData name="Daniel Khashabi" userId="62390808-c838-45e6-be59-d6fd0d208bc8" providerId="ADAL" clId="{84E3B256-41C7-B54A-AE70-854DE63BC6E6}" dt="2024-02-25T17:55:29.067" v="2470" actId="1038"/>
          <ac:picMkLst>
            <pc:docMk/>
            <pc:sldMk cId="307258681" sldId="1678"/>
            <ac:picMk id="6" creationId="{36641F52-55DC-8DCD-3E04-770782C17B63}"/>
          </ac:picMkLst>
        </pc:picChg>
        <pc:cxnChg chg="add mod">
          <ac:chgData name="Daniel Khashabi" userId="62390808-c838-45e6-be59-d6fd0d208bc8" providerId="ADAL" clId="{84E3B256-41C7-B54A-AE70-854DE63BC6E6}" dt="2024-02-25T17:58:06.586" v="2524" actId="14100"/>
          <ac:cxnSpMkLst>
            <pc:docMk/>
            <pc:sldMk cId="307258681" sldId="1678"/>
            <ac:cxnSpMk id="11" creationId="{29B2EA8F-D838-B21C-8EFB-3A61A37B1BEE}"/>
          </ac:cxnSpMkLst>
        </pc:cxnChg>
      </pc:sldChg>
      <pc:sldChg chg="modSp mod">
        <pc:chgData name="Daniel Khashabi" userId="62390808-c838-45e6-be59-d6fd0d208bc8" providerId="ADAL" clId="{84E3B256-41C7-B54A-AE70-854DE63BC6E6}" dt="2024-02-22T13:54:30.815" v="1253" actId="1038"/>
        <pc:sldMkLst>
          <pc:docMk/>
          <pc:sldMk cId="339189038" sldId="1696"/>
        </pc:sldMkLst>
        <pc:spChg chg="mod">
          <ac:chgData name="Daniel Khashabi" userId="62390808-c838-45e6-be59-d6fd0d208bc8" providerId="ADAL" clId="{84E3B256-41C7-B54A-AE70-854DE63BC6E6}" dt="2024-02-22T13:54:27.823" v="1237" actId="20577"/>
          <ac:spMkLst>
            <pc:docMk/>
            <pc:sldMk cId="339189038" sldId="1696"/>
            <ac:spMk id="3" creationId="{E2A117A0-4485-230A-7D11-BB43A0049A6E}"/>
          </ac:spMkLst>
        </pc:spChg>
        <pc:spChg chg="mod">
          <ac:chgData name="Daniel Khashabi" userId="62390808-c838-45e6-be59-d6fd0d208bc8" providerId="ADAL" clId="{84E3B256-41C7-B54A-AE70-854DE63BC6E6}" dt="2024-02-22T13:54:30.815" v="1253" actId="1038"/>
          <ac:spMkLst>
            <pc:docMk/>
            <pc:sldMk cId="339189038" sldId="1696"/>
            <ac:spMk id="7" creationId="{EEEA1015-034D-5AFB-92F5-ABE7D3DB0C42}"/>
          </ac:spMkLst>
        </pc:spChg>
      </pc:sldChg>
      <pc:sldChg chg="modCm">
        <pc:chgData name="Daniel Khashabi" userId="62390808-c838-45e6-be59-d6fd0d208bc8" providerId="ADAL" clId="{84E3B256-41C7-B54A-AE70-854DE63BC6E6}" dt="2024-02-22T13:55:48.630" v="1254"/>
        <pc:sldMkLst>
          <pc:docMk/>
          <pc:sldMk cId="4279491511" sldId="170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84E3B256-41C7-B54A-AE70-854DE63BC6E6}" dt="2024-02-22T13:55:48.630" v="1254"/>
              <pc2:cmMkLst xmlns:pc2="http://schemas.microsoft.com/office/powerpoint/2019/9/main/command">
                <pc:docMk/>
                <pc:sldMk cId="4279491511" sldId="1700"/>
                <pc2:cmMk id="{699D8DBE-4882-6545-B4EF-B0151B5E5D9D}"/>
              </pc2:cmMkLst>
            </pc226:cmChg>
          </p:ext>
        </pc:extLst>
      </pc:sldChg>
      <pc:sldChg chg="addSp delSp modSp mod modClrScheme chgLayout">
        <pc:chgData name="Daniel Khashabi" userId="62390808-c838-45e6-be59-d6fd0d208bc8" providerId="ADAL" clId="{84E3B256-41C7-B54A-AE70-854DE63BC6E6}" dt="2024-02-22T13:58:58.201" v="1650" actId="20577"/>
        <pc:sldMkLst>
          <pc:docMk/>
          <pc:sldMk cId="1715798551" sldId="1714"/>
        </pc:sldMkLst>
        <pc:spChg chg="mod ord">
          <ac:chgData name="Daniel Khashabi" userId="62390808-c838-45e6-be59-d6fd0d208bc8" providerId="ADAL" clId="{84E3B256-41C7-B54A-AE70-854DE63BC6E6}" dt="2024-02-22T13:58:58.201" v="1650" actId="20577"/>
          <ac:spMkLst>
            <pc:docMk/>
            <pc:sldMk cId="1715798551" sldId="1714"/>
            <ac:spMk id="2" creationId="{3236F16B-85ED-8D39-B1FC-DDD15A243D13}"/>
          </ac:spMkLst>
        </pc:spChg>
        <pc:spChg chg="del mod ord">
          <ac:chgData name="Daniel Khashabi" userId="62390808-c838-45e6-be59-d6fd0d208bc8" providerId="ADAL" clId="{84E3B256-41C7-B54A-AE70-854DE63BC6E6}" dt="2024-02-22T13:58:07.446" v="1604" actId="700"/>
          <ac:spMkLst>
            <pc:docMk/>
            <pc:sldMk cId="1715798551" sldId="1714"/>
            <ac:spMk id="3" creationId="{CA530395-95AF-4396-7A90-86CF91237030}"/>
          </ac:spMkLst>
        </pc:spChg>
        <pc:spChg chg="del mod">
          <ac:chgData name="Daniel Khashabi" userId="62390808-c838-45e6-be59-d6fd0d208bc8" providerId="ADAL" clId="{84E3B256-41C7-B54A-AE70-854DE63BC6E6}" dt="2024-02-22T13:58:38.499" v="1627" actId="478"/>
          <ac:spMkLst>
            <pc:docMk/>
            <pc:sldMk cId="1715798551" sldId="1714"/>
            <ac:spMk id="4" creationId="{82417BA5-4669-BDE7-F7D4-1FDEC2B918A2}"/>
          </ac:spMkLst>
        </pc:spChg>
        <pc:spChg chg="add mod ord">
          <ac:chgData name="Daniel Khashabi" userId="62390808-c838-45e6-be59-d6fd0d208bc8" providerId="ADAL" clId="{84E3B256-41C7-B54A-AE70-854DE63BC6E6}" dt="2024-02-22T13:58:07.446" v="1604" actId="700"/>
          <ac:spMkLst>
            <pc:docMk/>
            <pc:sldMk cId="1715798551" sldId="1714"/>
            <ac:spMk id="5" creationId="{08D1C6C2-0B36-55F9-9DFF-9720CDFB98E0}"/>
          </ac:spMkLst>
        </pc:spChg>
        <pc:picChg chg="add mod">
          <ac:chgData name="Daniel Khashabi" userId="62390808-c838-45e6-be59-d6fd0d208bc8" providerId="ADAL" clId="{84E3B256-41C7-B54A-AE70-854DE63BC6E6}" dt="2024-02-22T13:58:46.039" v="1635" actId="1037"/>
          <ac:picMkLst>
            <pc:docMk/>
            <pc:sldMk cId="1715798551" sldId="1714"/>
            <ac:picMk id="7" creationId="{EDED1A80-75B3-5E1A-900A-E949055D2CF6}"/>
          </ac:picMkLst>
        </pc:picChg>
        <pc:picChg chg="del">
          <ac:chgData name="Daniel Khashabi" userId="62390808-c838-45e6-be59-d6fd0d208bc8" providerId="ADAL" clId="{84E3B256-41C7-B54A-AE70-854DE63BC6E6}" dt="2024-02-22T13:58:38.499" v="1627" actId="478"/>
          <ac:picMkLst>
            <pc:docMk/>
            <pc:sldMk cId="1715798551" sldId="1714"/>
            <ac:picMk id="9218" creationId="{2AAECD28-EB00-1099-46DC-E40BF60CE077}"/>
          </ac:picMkLst>
        </pc:picChg>
      </pc:sldChg>
      <pc:sldChg chg="modCm">
        <pc:chgData name="Daniel Khashabi" userId="62390808-c838-45e6-be59-d6fd0d208bc8" providerId="ADAL" clId="{84E3B256-41C7-B54A-AE70-854DE63BC6E6}" dt="2024-02-25T13:41:14.775" v="1664"/>
        <pc:sldMkLst>
          <pc:docMk/>
          <pc:sldMk cId="2669507645" sldId="17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84E3B256-41C7-B54A-AE70-854DE63BC6E6}" dt="2024-02-25T13:41:14.775" v="1664"/>
              <pc2:cmMkLst xmlns:pc2="http://schemas.microsoft.com/office/powerpoint/2019/9/main/command">
                <pc:docMk/>
                <pc:sldMk cId="2669507645" sldId="1723"/>
                <pc2:cmMk id="{A1D573BD-0477-E74A-8578-16DDDA237181}"/>
              </pc2:cmMkLst>
            </pc226:cmChg>
          </p:ext>
        </pc:extLst>
      </pc:sldChg>
      <pc:sldChg chg="addSp modSp mod modShow">
        <pc:chgData name="Daniel Khashabi" userId="62390808-c838-45e6-be59-d6fd0d208bc8" providerId="ADAL" clId="{84E3B256-41C7-B54A-AE70-854DE63BC6E6}" dt="2024-02-26T15:36:27.962" v="8583" actId="1076"/>
        <pc:sldMkLst>
          <pc:docMk/>
          <pc:sldMk cId="2082538060" sldId="1726"/>
        </pc:sldMkLst>
        <pc:picChg chg="add mod">
          <ac:chgData name="Daniel Khashabi" userId="62390808-c838-45e6-be59-d6fd0d208bc8" providerId="ADAL" clId="{84E3B256-41C7-B54A-AE70-854DE63BC6E6}" dt="2024-02-26T15:36:27.962" v="8583" actId="1076"/>
          <ac:picMkLst>
            <pc:docMk/>
            <pc:sldMk cId="2082538060" sldId="1726"/>
            <ac:picMk id="3" creationId="{E1D0EE8D-3CE2-C5D0-AA8F-AB285A686E18}"/>
          </ac:picMkLst>
        </pc:picChg>
      </pc:sldChg>
      <pc:sldChg chg="addSp delSp modSp mod">
        <pc:chgData name="Daniel Khashabi" userId="62390808-c838-45e6-be59-d6fd0d208bc8" providerId="ADAL" clId="{84E3B256-41C7-B54A-AE70-854DE63BC6E6}" dt="2024-02-25T17:58:15.481" v="2527" actId="14100"/>
        <pc:sldMkLst>
          <pc:docMk/>
          <pc:sldMk cId="3414470684" sldId="1729"/>
        </pc:sldMkLst>
        <pc:spChg chg="mod">
          <ac:chgData name="Daniel Khashabi" userId="62390808-c838-45e6-be59-d6fd0d208bc8" providerId="ADAL" clId="{84E3B256-41C7-B54A-AE70-854DE63BC6E6}" dt="2024-02-25T17:55:54.348" v="2476" actId="20577"/>
          <ac:spMkLst>
            <pc:docMk/>
            <pc:sldMk cId="3414470684" sldId="1729"/>
            <ac:spMk id="3" creationId="{8E8092CD-FBA9-B26F-643E-3A0AA279711C}"/>
          </ac:spMkLst>
        </pc:spChg>
        <pc:spChg chg="del">
          <ac:chgData name="Daniel Khashabi" userId="62390808-c838-45e6-be59-d6fd0d208bc8" providerId="ADAL" clId="{84E3B256-41C7-B54A-AE70-854DE63BC6E6}" dt="2024-02-25T17:55:04.960" v="2450" actId="478"/>
          <ac:spMkLst>
            <pc:docMk/>
            <pc:sldMk cId="3414470684" sldId="1729"/>
            <ac:spMk id="6" creationId="{8C270C2E-6A6D-0D64-53BD-71940CE322EF}"/>
          </ac:spMkLst>
        </pc:spChg>
        <pc:spChg chg="add mod">
          <ac:chgData name="Daniel Khashabi" userId="62390808-c838-45e6-be59-d6fd0d208bc8" providerId="ADAL" clId="{84E3B256-41C7-B54A-AE70-854DE63BC6E6}" dt="2024-02-25T17:55:05.254" v="2451"/>
          <ac:spMkLst>
            <pc:docMk/>
            <pc:sldMk cId="3414470684" sldId="1729"/>
            <ac:spMk id="8" creationId="{E8A7BFB2-E14B-CC1F-EBDE-B1A9D60B9F8F}"/>
          </ac:spMkLst>
        </pc:spChg>
        <pc:picChg chg="del">
          <ac:chgData name="Daniel Khashabi" userId="62390808-c838-45e6-be59-d6fd0d208bc8" providerId="ADAL" clId="{84E3B256-41C7-B54A-AE70-854DE63BC6E6}" dt="2024-02-25T17:55:48.715" v="2474" actId="478"/>
          <ac:picMkLst>
            <pc:docMk/>
            <pc:sldMk cId="3414470684" sldId="1729"/>
            <ac:picMk id="5" creationId="{A7AF120A-4C12-08B3-FFB9-C7F74556C5DC}"/>
          </ac:picMkLst>
        </pc:picChg>
        <pc:picChg chg="add mod">
          <ac:chgData name="Daniel Khashabi" userId="62390808-c838-45e6-be59-d6fd0d208bc8" providerId="ADAL" clId="{84E3B256-41C7-B54A-AE70-854DE63BC6E6}" dt="2024-02-25T17:55:49.059" v="2475"/>
          <ac:picMkLst>
            <pc:docMk/>
            <pc:sldMk cId="3414470684" sldId="1729"/>
            <ac:picMk id="9" creationId="{F33D072B-0B8B-B6C7-2C1E-D16EB087DBF6}"/>
          </ac:picMkLst>
        </pc:picChg>
        <pc:cxnChg chg="add mod">
          <ac:chgData name="Daniel Khashabi" userId="62390808-c838-45e6-be59-d6fd0d208bc8" providerId="ADAL" clId="{84E3B256-41C7-B54A-AE70-854DE63BC6E6}" dt="2024-02-25T17:58:15.481" v="2527" actId="14100"/>
          <ac:cxnSpMkLst>
            <pc:docMk/>
            <pc:sldMk cId="3414470684" sldId="1729"/>
            <ac:cxnSpMk id="10" creationId="{04760F3F-52B5-288B-786A-98FFAAC3CDA2}"/>
          </ac:cxnSpMkLst>
        </pc:cxnChg>
      </pc:sldChg>
      <pc:sldChg chg="addSp delSp modSp mod">
        <pc:chgData name="Daniel Khashabi" userId="62390808-c838-45e6-be59-d6fd0d208bc8" providerId="ADAL" clId="{84E3B256-41C7-B54A-AE70-854DE63BC6E6}" dt="2024-02-25T17:58:57.248" v="2536" actId="1076"/>
        <pc:sldMkLst>
          <pc:docMk/>
          <pc:sldMk cId="3160390091" sldId="1730"/>
        </pc:sldMkLst>
        <pc:spChg chg="mod">
          <ac:chgData name="Daniel Khashabi" userId="62390808-c838-45e6-be59-d6fd0d208bc8" providerId="ADAL" clId="{84E3B256-41C7-B54A-AE70-854DE63BC6E6}" dt="2024-02-25T17:56:22.622" v="2491" actId="20577"/>
          <ac:spMkLst>
            <pc:docMk/>
            <pc:sldMk cId="3160390091" sldId="1730"/>
            <ac:spMk id="3" creationId="{8E8092CD-FBA9-B26F-643E-3A0AA279711C}"/>
          </ac:spMkLst>
        </pc:spChg>
        <pc:spChg chg="del">
          <ac:chgData name="Daniel Khashabi" userId="62390808-c838-45e6-be59-d6fd0d208bc8" providerId="ADAL" clId="{84E3B256-41C7-B54A-AE70-854DE63BC6E6}" dt="2024-02-25T17:55:08.008" v="2452" actId="478"/>
          <ac:spMkLst>
            <pc:docMk/>
            <pc:sldMk cId="3160390091" sldId="1730"/>
            <ac:spMk id="8" creationId="{BCA40919-AB36-DC51-5C86-CB7F38AA55AD}"/>
          </ac:spMkLst>
        </pc:spChg>
        <pc:spChg chg="add mod">
          <ac:chgData name="Daniel Khashabi" userId="62390808-c838-45e6-be59-d6fd0d208bc8" providerId="ADAL" clId="{84E3B256-41C7-B54A-AE70-854DE63BC6E6}" dt="2024-02-25T17:55:08.221" v="2453"/>
          <ac:spMkLst>
            <pc:docMk/>
            <pc:sldMk cId="3160390091" sldId="1730"/>
            <ac:spMk id="9" creationId="{53D296AC-CC23-6FFA-3FC5-AAB31F91D417}"/>
          </ac:spMkLst>
        </pc:spChg>
        <pc:picChg chg="del">
          <ac:chgData name="Daniel Khashabi" userId="62390808-c838-45e6-be59-d6fd0d208bc8" providerId="ADAL" clId="{84E3B256-41C7-B54A-AE70-854DE63BC6E6}" dt="2024-02-25T17:56:06.646" v="2481" actId="478"/>
          <ac:picMkLst>
            <pc:docMk/>
            <pc:sldMk cId="3160390091" sldId="1730"/>
            <ac:picMk id="5" creationId="{A7AF120A-4C12-08B3-FFB9-C7F74556C5DC}"/>
          </ac:picMkLst>
        </pc:picChg>
        <pc:picChg chg="mod modCrop">
          <ac:chgData name="Daniel Khashabi" userId="62390808-c838-45e6-be59-d6fd0d208bc8" providerId="ADAL" clId="{84E3B256-41C7-B54A-AE70-854DE63BC6E6}" dt="2024-02-25T17:58:47.336" v="2534" actId="732"/>
          <ac:picMkLst>
            <pc:docMk/>
            <pc:sldMk cId="3160390091" sldId="1730"/>
            <ac:picMk id="6" creationId="{4212318E-E76D-12DB-985F-1EE0067CA1F1}"/>
          </ac:picMkLst>
        </pc:picChg>
        <pc:picChg chg="add del mod">
          <ac:chgData name="Daniel Khashabi" userId="62390808-c838-45e6-be59-d6fd0d208bc8" providerId="ADAL" clId="{84E3B256-41C7-B54A-AE70-854DE63BC6E6}" dt="2024-02-25T17:56:40.328" v="2499" actId="21"/>
          <ac:picMkLst>
            <pc:docMk/>
            <pc:sldMk cId="3160390091" sldId="1730"/>
            <ac:picMk id="7" creationId="{0937ABCB-25A4-C604-553C-808BA91CDFEF}"/>
          </ac:picMkLst>
        </pc:picChg>
        <pc:picChg chg="add mod">
          <ac:chgData name="Daniel Khashabi" userId="62390808-c838-45e6-be59-d6fd0d208bc8" providerId="ADAL" clId="{84E3B256-41C7-B54A-AE70-854DE63BC6E6}" dt="2024-02-25T17:56:14.459" v="2489" actId="1076"/>
          <ac:picMkLst>
            <pc:docMk/>
            <pc:sldMk cId="3160390091" sldId="1730"/>
            <ac:picMk id="10" creationId="{5605DF7E-F122-8DBC-4C71-BEB4187E4763}"/>
          </ac:picMkLst>
        </pc:picChg>
        <pc:picChg chg="add mod">
          <ac:chgData name="Daniel Khashabi" userId="62390808-c838-45e6-be59-d6fd0d208bc8" providerId="ADAL" clId="{84E3B256-41C7-B54A-AE70-854DE63BC6E6}" dt="2024-02-25T17:56:29.399" v="2493"/>
          <ac:picMkLst>
            <pc:docMk/>
            <pc:sldMk cId="3160390091" sldId="1730"/>
            <ac:picMk id="11" creationId="{21BDEA9F-2D20-749E-B9F2-14C69E6410BA}"/>
          </ac:picMkLst>
        </pc:picChg>
        <pc:picChg chg="add mod">
          <ac:chgData name="Daniel Khashabi" userId="62390808-c838-45e6-be59-d6fd0d208bc8" providerId="ADAL" clId="{84E3B256-41C7-B54A-AE70-854DE63BC6E6}" dt="2024-02-25T17:58:57.248" v="2536" actId="1076"/>
          <ac:picMkLst>
            <pc:docMk/>
            <pc:sldMk cId="3160390091" sldId="1730"/>
            <ac:picMk id="12" creationId="{2A4E2DD7-21E6-B391-BC5F-7F64F5F2D99B}"/>
          </ac:picMkLst>
        </pc:picChg>
        <pc:cxnChg chg="add mod">
          <ac:chgData name="Daniel Khashabi" userId="62390808-c838-45e6-be59-d6fd0d208bc8" providerId="ADAL" clId="{84E3B256-41C7-B54A-AE70-854DE63BC6E6}" dt="2024-02-25T17:58:54.387" v="2535" actId="14100"/>
          <ac:cxnSpMkLst>
            <pc:docMk/>
            <pc:sldMk cId="3160390091" sldId="1730"/>
            <ac:cxnSpMk id="13" creationId="{62C59992-1228-03D4-A8DA-5B0F2400118B}"/>
          </ac:cxnSpMkLst>
        </pc:cxnChg>
      </pc:sldChg>
      <pc:sldChg chg="addSp delSp modSp mod">
        <pc:chgData name="Daniel Khashabi" userId="62390808-c838-45e6-be59-d6fd0d208bc8" providerId="ADAL" clId="{84E3B256-41C7-B54A-AE70-854DE63BC6E6}" dt="2024-02-25T17:57:20.764" v="2517" actId="20577"/>
        <pc:sldMkLst>
          <pc:docMk/>
          <pc:sldMk cId="3145848906" sldId="1731"/>
        </pc:sldMkLst>
        <pc:spChg chg="mod">
          <ac:chgData name="Daniel Khashabi" userId="62390808-c838-45e6-be59-d6fd0d208bc8" providerId="ADAL" clId="{84E3B256-41C7-B54A-AE70-854DE63BC6E6}" dt="2024-02-25T17:57:20.764" v="2517" actId="20577"/>
          <ac:spMkLst>
            <pc:docMk/>
            <pc:sldMk cId="3145848906" sldId="1731"/>
            <ac:spMk id="3" creationId="{8E8092CD-FBA9-B26F-643E-3A0AA279711C}"/>
          </ac:spMkLst>
        </pc:spChg>
        <pc:spChg chg="add mod">
          <ac:chgData name="Daniel Khashabi" userId="62390808-c838-45e6-be59-d6fd0d208bc8" providerId="ADAL" clId="{84E3B256-41C7-B54A-AE70-854DE63BC6E6}" dt="2024-02-25T17:55:10.647" v="2455"/>
          <ac:spMkLst>
            <pc:docMk/>
            <pc:sldMk cId="3145848906" sldId="1731"/>
            <ac:spMk id="6" creationId="{A8B0F4CE-718A-3DAE-5A48-33516E0C5718}"/>
          </ac:spMkLst>
        </pc:spChg>
        <pc:spChg chg="del">
          <ac:chgData name="Daniel Khashabi" userId="62390808-c838-45e6-be59-d6fd0d208bc8" providerId="ADAL" clId="{84E3B256-41C7-B54A-AE70-854DE63BC6E6}" dt="2024-02-25T17:55:10.381" v="2454" actId="478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84E3B256-41C7-B54A-AE70-854DE63BC6E6}" dt="2024-02-25T17:56:55.572" v="2502" actId="478"/>
          <ac:picMkLst>
            <pc:docMk/>
            <pc:sldMk cId="3145848906" sldId="1731"/>
            <ac:picMk id="5" creationId="{A7AF120A-4C12-08B3-FFB9-C7F74556C5DC}"/>
          </ac:picMkLst>
        </pc:picChg>
        <pc:picChg chg="add mod">
          <ac:chgData name="Daniel Khashabi" userId="62390808-c838-45e6-be59-d6fd0d208bc8" providerId="ADAL" clId="{84E3B256-41C7-B54A-AE70-854DE63BC6E6}" dt="2024-02-25T17:57:15.565" v="2514" actId="171"/>
          <ac:picMkLst>
            <pc:docMk/>
            <pc:sldMk cId="3145848906" sldId="1731"/>
            <ac:picMk id="8" creationId="{4447DC67-A668-3CBB-9057-A1F73B83EEA5}"/>
          </ac:picMkLst>
        </pc:picChg>
      </pc:sldChg>
      <pc:sldChg chg="del">
        <pc:chgData name="Daniel Khashabi" userId="62390808-c838-45e6-be59-d6fd0d208bc8" providerId="ADAL" clId="{84E3B256-41C7-B54A-AE70-854DE63BC6E6}" dt="2024-02-20T05:34:26.210" v="0" actId="2696"/>
        <pc:sldMkLst>
          <pc:docMk/>
          <pc:sldMk cId="1446965755" sldId="1732"/>
        </pc:sldMkLst>
      </pc:sldChg>
      <pc:sldChg chg="addSp delSp modSp mod">
        <pc:chgData name="Daniel Khashabi" userId="62390808-c838-45e6-be59-d6fd0d208bc8" providerId="ADAL" clId="{84E3B256-41C7-B54A-AE70-854DE63BC6E6}" dt="2024-02-25T22:35:53.274" v="5077" actId="1076"/>
        <pc:sldMkLst>
          <pc:docMk/>
          <pc:sldMk cId="237558940" sldId="1754"/>
        </pc:sldMkLst>
        <pc:spChg chg="mod">
          <ac:chgData name="Daniel Khashabi" userId="62390808-c838-45e6-be59-d6fd0d208bc8" providerId="ADAL" clId="{84E3B256-41C7-B54A-AE70-854DE63BC6E6}" dt="2024-02-25T22:31:50.345" v="4984" actId="20577"/>
          <ac:spMkLst>
            <pc:docMk/>
            <pc:sldMk cId="237558940" sldId="1754"/>
            <ac:spMk id="3" creationId="{49ED8F0B-7B83-5BFF-404A-C643779F2A22}"/>
          </ac:spMkLst>
        </pc:spChg>
        <pc:spChg chg="add del mod">
          <ac:chgData name="Daniel Khashabi" userId="62390808-c838-45e6-be59-d6fd0d208bc8" providerId="ADAL" clId="{84E3B256-41C7-B54A-AE70-854DE63BC6E6}" dt="2024-02-25T22:35:21.901" v="5073" actId="478"/>
          <ac:spMkLst>
            <pc:docMk/>
            <pc:sldMk cId="237558940" sldId="1754"/>
            <ac:spMk id="4" creationId="{44636561-5707-A0F1-415F-77DD74592C90}"/>
          </ac:spMkLst>
        </pc:spChg>
        <pc:spChg chg="add mod">
          <ac:chgData name="Daniel Khashabi" userId="62390808-c838-45e6-be59-d6fd0d208bc8" providerId="ADAL" clId="{84E3B256-41C7-B54A-AE70-854DE63BC6E6}" dt="2024-02-25T22:35:19.844" v="5072"/>
          <ac:spMkLst>
            <pc:docMk/>
            <pc:sldMk cId="237558940" sldId="1754"/>
            <ac:spMk id="6" creationId="{6DDC12D8-7765-E699-7EAF-F2457552869D}"/>
          </ac:spMkLst>
        </pc:spChg>
        <pc:spChg chg="add mod">
          <ac:chgData name="Daniel Khashabi" userId="62390808-c838-45e6-be59-d6fd0d208bc8" providerId="ADAL" clId="{84E3B256-41C7-B54A-AE70-854DE63BC6E6}" dt="2024-02-25T22:35:22.324" v="5074"/>
          <ac:spMkLst>
            <pc:docMk/>
            <pc:sldMk cId="237558940" sldId="1754"/>
            <ac:spMk id="7" creationId="{C6AFE317-A61D-4327-DF15-DAB78AFAEF63}"/>
          </ac:spMkLst>
        </pc:spChg>
        <pc:picChg chg="add mod modCrop">
          <ac:chgData name="Daniel Khashabi" userId="62390808-c838-45e6-be59-d6fd0d208bc8" providerId="ADAL" clId="{84E3B256-41C7-B54A-AE70-854DE63BC6E6}" dt="2024-02-25T22:35:53.274" v="5077" actId="1076"/>
          <ac:picMkLst>
            <pc:docMk/>
            <pc:sldMk cId="237558940" sldId="1754"/>
            <ac:picMk id="5" creationId="{B7481979-F213-6EDE-D27E-7920550A6EBB}"/>
          </ac:picMkLst>
        </pc:picChg>
        <pc:picChg chg="del">
          <ac:chgData name="Daniel Khashabi" userId="62390808-c838-45e6-be59-d6fd0d208bc8" providerId="ADAL" clId="{84E3B256-41C7-B54A-AE70-854DE63BC6E6}" dt="2024-02-25T22:31:46.758" v="4982" actId="478"/>
          <ac:picMkLst>
            <pc:docMk/>
            <pc:sldMk cId="237558940" sldId="1754"/>
            <ac:picMk id="1026" creationId="{15168387-F736-31EE-DC68-5A9F9AB2739A}"/>
          </ac:picMkLst>
        </pc:picChg>
      </pc:sldChg>
      <pc:sldChg chg="add del mod modShow">
        <pc:chgData name="Daniel Khashabi" userId="62390808-c838-45e6-be59-d6fd0d208bc8" providerId="ADAL" clId="{84E3B256-41C7-B54A-AE70-854DE63BC6E6}" dt="2024-02-25T17:59:51.168" v="2538" actId="2696"/>
        <pc:sldMkLst>
          <pc:docMk/>
          <pc:sldMk cId="0" sldId="1871"/>
        </pc:sldMkLst>
      </pc:sldChg>
      <pc:sldChg chg="delSp mod">
        <pc:chgData name="Daniel Khashabi" userId="62390808-c838-45e6-be59-d6fd0d208bc8" providerId="ADAL" clId="{84E3B256-41C7-B54A-AE70-854DE63BC6E6}" dt="2024-02-20T05:36:53.249" v="3" actId="478"/>
        <pc:sldMkLst>
          <pc:docMk/>
          <pc:sldMk cId="4186629334" sldId="1968"/>
        </pc:sldMkLst>
        <pc:spChg chg="del">
          <ac:chgData name="Daniel Khashabi" userId="62390808-c838-45e6-be59-d6fd0d208bc8" providerId="ADAL" clId="{84E3B256-41C7-B54A-AE70-854DE63BC6E6}" dt="2024-02-20T05:36:53.249" v="3" actId="478"/>
          <ac:spMkLst>
            <pc:docMk/>
            <pc:sldMk cId="4186629334" sldId="1968"/>
            <ac:spMk id="4" creationId="{54267B65-D057-A842-4998-BBA539AFE4D3}"/>
          </ac:spMkLst>
        </pc:spChg>
      </pc:sldChg>
      <pc:sldChg chg="delSp mod">
        <pc:chgData name="Daniel Khashabi" userId="62390808-c838-45e6-be59-d6fd0d208bc8" providerId="ADAL" clId="{84E3B256-41C7-B54A-AE70-854DE63BC6E6}" dt="2024-02-20T05:36:57.328" v="4" actId="478"/>
        <pc:sldMkLst>
          <pc:docMk/>
          <pc:sldMk cId="895824458" sldId="1969"/>
        </pc:sldMkLst>
        <pc:spChg chg="del">
          <ac:chgData name="Daniel Khashabi" userId="62390808-c838-45e6-be59-d6fd0d208bc8" providerId="ADAL" clId="{84E3B256-41C7-B54A-AE70-854DE63BC6E6}" dt="2024-02-20T05:36:57.328" v="4" actId="478"/>
          <ac:spMkLst>
            <pc:docMk/>
            <pc:sldMk cId="895824458" sldId="1969"/>
            <ac:spMk id="4" creationId="{54267B65-D057-A842-4998-BBA539AFE4D3}"/>
          </ac:spMkLst>
        </pc:spChg>
      </pc:sldChg>
      <pc:sldChg chg="modSp del mod">
        <pc:chgData name="Daniel Khashabi" userId="62390808-c838-45e6-be59-d6fd0d208bc8" providerId="ADAL" clId="{84E3B256-41C7-B54A-AE70-854DE63BC6E6}" dt="2024-02-25T17:53:31.238" v="2423" actId="2696"/>
        <pc:sldMkLst>
          <pc:docMk/>
          <pc:sldMk cId="2370193454" sldId="1970"/>
        </pc:sldMkLst>
        <pc:spChg chg="mod">
          <ac:chgData name="Daniel Khashabi" userId="62390808-c838-45e6-be59-d6fd0d208bc8" providerId="ADAL" clId="{84E3B256-41C7-B54A-AE70-854DE63BC6E6}" dt="2024-02-25T17:50:33.772" v="2422" actId="21"/>
          <ac:spMkLst>
            <pc:docMk/>
            <pc:sldMk cId="2370193454" sldId="1970"/>
            <ac:spMk id="3" creationId="{33954BB4-84FC-F27C-9641-7A06737BB372}"/>
          </ac:spMkLst>
        </pc:spChg>
      </pc:sldChg>
      <pc:sldChg chg="addSp modSp add del mod modClrScheme chgLayout">
        <pc:chgData name="Daniel Khashabi" userId="62390808-c838-45e6-be59-d6fd0d208bc8" providerId="ADAL" clId="{84E3B256-41C7-B54A-AE70-854DE63BC6E6}" dt="2024-02-25T22:12:16.682" v="4355" actId="2696"/>
        <pc:sldMkLst>
          <pc:docMk/>
          <pc:sldMk cId="1423513254" sldId="1971"/>
        </pc:sldMkLst>
        <pc:spChg chg="mod ord">
          <ac:chgData name="Daniel Khashabi" userId="62390808-c838-45e6-be59-d6fd0d208bc8" providerId="ADAL" clId="{84E3B256-41C7-B54A-AE70-854DE63BC6E6}" dt="2024-02-25T15:44:30.075" v="2169" actId="20577"/>
          <ac:spMkLst>
            <pc:docMk/>
            <pc:sldMk cId="1423513254" sldId="1971"/>
            <ac:spMk id="2" creationId="{882F0D86-FB4E-434B-D1F8-A5274EE0C6BE}"/>
          </ac:spMkLst>
        </pc:spChg>
        <pc:spChg chg="add mod ord">
          <ac:chgData name="Daniel Khashabi" userId="62390808-c838-45e6-be59-d6fd0d208bc8" providerId="ADAL" clId="{84E3B256-41C7-B54A-AE70-854DE63BC6E6}" dt="2024-02-25T15:44:18.741" v="2130" actId="700"/>
          <ac:spMkLst>
            <pc:docMk/>
            <pc:sldMk cId="1423513254" sldId="1971"/>
            <ac:spMk id="3" creationId="{C78A8ADB-B837-ED6E-1A8C-B87F71F72DFB}"/>
          </ac:spMkLst>
        </pc:spChg>
        <pc:picChg chg="mod ord">
          <ac:chgData name="Daniel Khashabi" userId="62390808-c838-45e6-be59-d6fd0d208bc8" providerId="ADAL" clId="{84E3B256-41C7-B54A-AE70-854DE63BC6E6}" dt="2024-02-25T15:44:18.741" v="2130" actId="700"/>
          <ac:picMkLst>
            <pc:docMk/>
            <pc:sldMk cId="1423513254" sldId="1971"/>
            <ac:picMk id="1028" creationId="{30DD0B14-64DA-2722-B0A1-721F64A07580}"/>
          </ac:picMkLst>
        </pc:picChg>
      </pc:sldChg>
      <pc:sldChg chg="addSp delSp modSp add mod delAnim modAnim">
        <pc:chgData name="Daniel Khashabi" userId="62390808-c838-45e6-be59-d6fd0d208bc8" providerId="ADAL" clId="{84E3B256-41C7-B54A-AE70-854DE63BC6E6}" dt="2024-02-26T14:15:43.948" v="8276" actId="1035"/>
        <pc:sldMkLst>
          <pc:docMk/>
          <pc:sldMk cId="2796569779" sldId="1971"/>
        </pc:sldMkLst>
        <pc:spChg chg="mod">
          <ac:chgData name="Daniel Khashabi" userId="62390808-c838-45e6-be59-d6fd0d208bc8" providerId="ADAL" clId="{84E3B256-41C7-B54A-AE70-854DE63BC6E6}" dt="2024-02-25T22:20:34.178" v="4853" actId="20577"/>
          <ac:spMkLst>
            <pc:docMk/>
            <pc:sldMk cId="2796569779" sldId="1971"/>
            <ac:spMk id="2" creationId="{882F0D86-FB4E-434B-D1F8-A5274EE0C6BE}"/>
          </ac:spMkLst>
        </pc:spChg>
        <pc:spChg chg="del">
          <ac:chgData name="Daniel Khashabi" userId="62390808-c838-45e6-be59-d6fd0d208bc8" providerId="ADAL" clId="{84E3B256-41C7-B54A-AE70-854DE63BC6E6}" dt="2024-02-25T22:22:27.449" v="4890" actId="478"/>
          <ac:spMkLst>
            <pc:docMk/>
            <pc:sldMk cId="2796569779" sldId="1971"/>
            <ac:spMk id="3" creationId="{C78A8ADB-B837-ED6E-1A8C-B87F71F72DFB}"/>
          </ac:spMkLst>
        </pc:spChg>
        <pc:spChg chg="add del mod">
          <ac:chgData name="Daniel Khashabi" userId="62390808-c838-45e6-be59-d6fd0d208bc8" providerId="ADAL" clId="{84E3B256-41C7-B54A-AE70-854DE63BC6E6}" dt="2024-02-25T22:18:18.601" v="4819" actId="478"/>
          <ac:spMkLst>
            <pc:docMk/>
            <pc:sldMk cId="2796569779" sldId="1971"/>
            <ac:spMk id="4" creationId="{4CD8CC6E-CDE0-402E-4695-F9D4EA2F29DB}"/>
          </ac:spMkLst>
        </pc:spChg>
        <pc:spChg chg="mod">
          <ac:chgData name="Daniel Khashabi" userId="62390808-c838-45e6-be59-d6fd0d208bc8" providerId="ADAL" clId="{84E3B256-41C7-B54A-AE70-854DE63BC6E6}" dt="2024-02-25T22:15:38.761" v="4749" actId="1076"/>
          <ac:spMkLst>
            <pc:docMk/>
            <pc:sldMk cId="2796569779" sldId="1971"/>
            <ac:spMk id="5" creationId="{5C9236D4-2FFF-44B7-4846-8A2CC91A52D9}"/>
          </ac:spMkLst>
        </pc:spChg>
        <pc:spChg chg="add del mod">
          <ac:chgData name="Daniel Khashabi" userId="62390808-c838-45e6-be59-d6fd0d208bc8" providerId="ADAL" clId="{84E3B256-41C7-B54A-AE70-854DE63BC6E6}" dt="2024-02-25T22:37:42.805" v="5130" actId="21"/>
          <ac:spMkLst>
            <pc:docMk/>
            <pc:sldMk cId="2796569779" sldId="1971"/>
            <ac:spMk id="6" creationId="{FBC7B955-3F51-3073-AAF8-3A9E59F5D6BD}"/>
          </ac:spMkLst>
        </pc:spChg>
        <pc:spChg chg="add del mod">
          <ac:chgData name="Daniel Khashabi" userId="62390808-c838-45e6-be59-d6fd0d208bc8" providerId="ADAL" clId="{84E3B256-41C7-B54A-AE70-854DE63BC6E6}" dt="2024-02-25T22:20:23.956" v="4842" actId="478"/>
          <ac:spMkLst>
            <pc:docMk/>
            <pc:sldMk cId="2796569779" sldId="1971"/>
            <ac:spMk id="7" creationId="{FAD269F4-EF59-742B-AB7F-2A15099F69F4}"/>
          </ac:spMkLst>
        </pc:spChg>
        <pc:spChg chg="add del mod">
          <ac:chgData name="Daniel Khashabi" userId="62390808-c838-45e6-be59-d6fd0d208bc8" providerId="ADAL" clId="{84E3B256-41C7-B54A-AE70-854DE63BC6E6}" dt="2024-02-25T22:20:23.956" v="4842" actId="478"/>
          <ac:spMkLst>
            <pc:docMk/>
            <pc:sldMk cId="2796569779" sldId="1971"/>
            <ac:spMk id="8" creationId="{BCBB0B76-8C86-B835-41F6-C40234024DF0}"/>
          </ac:spMkLst>
        </pc:spChg>
        <pc:spChg chg="add del mod">
          <ac:chgData name="Daniel Khashabi" userId="62390808-c838-45e6-be59-d6fd0d208bc8" providerId="ADAL" clId="{84E3B256-41C7-B54A-AE70-854DE63BC6E6}" dt="2024-02-25T22:20:23.956" v="4842" actId="478"/>
          <ac:spMkLst>
            <pc:docMk/>
            <pc:sldMk cId="2796569779" sldId="1971"/>
            <ac:spMk id="9" creationId="{80121F22-0612-251E-77F5-B7D738FD49F6}"/>
          </ac:spMkLst>
        </pc:spChg>
        <pc:spChg chg="add del mod">
          <ac:chgData name="Daniel Khashabi" userId="62390808-c838-45e6-be59-d6fd0d208bc8" providerId="ADAL" clId="{84E3B256-41C7-B54A-AE70-854DE63BC6E6}" dt="2024-02-25T22:20:23.956" v="4842" actId="478"/>
          <ac:spMkLst>
            <pc:docMk/>
            <pc:sldMk cId="2796569779" sldId="1971"/>
            <ac:spMk id="10" creationId="{172D9061-B46B-EA83-BC98-5F85DED40F04}"/>
          </ac:spMkLst>
        </pc:spChg>
        <pc:spChg chg="add del mod">
          <ac:chgData name="Daniel Khashabi" userId="62390808-c838-45e6-be59-d6fd0d208bc8" providerId="ADAL" clId="{84E3B256-41C7-B54A-AE70-854DE63BC6E6}" dt="2024-02-26T14:15:25.115" v="8247" actId="21"/>
          <ac:spMkLst>
            <pc:docMk/>
            <pc:sldMk cId="2796569779" sldId="1971"/>
            <ac:spMk id="13" creationId="{55CA5034-6168-BA5C-2611-93956B1F2E51}"/>
          </ac:spMkLst>
        </pc:spChg>
        <pc:spChg chg="add mod">
          <ac:chgData name="Daniel Khashabi" userId="62390808-c838-45e6-be59-d6fd0d208bc8" providerId="ADAL" clId="{84E3B256-41C7-B54A-AE70-854DE63BC6E6}" dt="2024-02-26T14:15:43.948" v="8276" actId="1035"/>
          <ac:spMkLst>
            <pc:docMk/>
            <pc:sldMk cId="2796569779" sldId="1971"/>
            <ac:spMk id="15" creationId="{C9CF11A6-AADC-E515-70F7-F6FF04D25CD0}"/>
          </ac:spMkLst>
        </pc:spChg>
        <pc:picChg chg="add mod">
          <ac:chgData name="Daniel Khashabi" userId="62390808-c838-45e6-be59-d6fd0d208bc8" providerId="ADAL" clId="{84E3B256-41C7-B54A-AE70-854DE63BC6E6}" dt="2024-02-25T22:37:39.301" v="5127"/>
          <ac:picMkLst>
            <pc:docMk/>
            <pc:sldMk cId="2796569779" sldId="1971"/>
            <ac:picMk id="11" creationId="{BABBF4C7-A458-9EA9-450C-58EA05FD64E6}"/>
          </ac:picMkLst>
        </pc:picChg>
        <pc:picChg chg="add del mod">
          <ac:chgData name="Daniel Khashabi" userId="62390808-c838-45e6-be59-d6fd0d208bc8" providerId="ADAL" clId="{84E3B256-41C7-B54A-AE70-854DE63BC6E6}" dt="2024-02-26T14:15:23.553" v="8245" actId="478"/>
          <ac:picMkLst>
            <pc:docMk/>
            <pc:sldMk cId="2796569779" sldId="1971"/>
            <ac:picMk id="12" creationId="{BC901E36-7CC2-9AC5-7BB2-23F03DBF88B9}"/>
          </ac:picMkLst>
        </pc:picChg>
        <pc:picChg chg="add mod">
          <ac:chgData name="Daniel Khashabi" userId="62390808-c838-45e6-be59-d6fd0d208bc8" providerId="ADAL" clId="{84E3B256-41C7-B54A-AE70-854DE63BC6E6}" dt="2024-02-26T14:15:23.721" v="8246"/>
          <ac:picMkLst>
            <pc:docMk/>
            <pc:sldMk cId="2796569779" sldId="1971"/>
            <ac:picMk id="14" creationId="{0A90BBA5-0522-0484-906D-EBE4D0C67FBC}"/>
          </ac:picMkLst>
        </pc:picChg>
        <pc:picChg chg="del mod">
          <ac:chgData name="Daniel Khashabi" userId="62390808-c838-45e6-be59-d6fd0d208bc8" providerId="ADAL" clId="{84E3B256-41C7-B54A-AE70-854DE63BC6E6}" dt="2024-02-25T22:37:40.432" v="5128" actId="478"/>
          <ac:picMkLst>
            <pc:docMk/>
            <pc:sldMk cId="2796569779" sldId="1971"/>
            <ac:picMk id="1028" creationId="{30DD0B14-64DA-2722-B0A1-721F64A07580}"/>
          </ac:picMkLst>
        </pc:picChg>
      </pc:sldChg>
      <pc:sldChg chg="del">
        <pc:chgData name="Daniel Khashabi" userId="62390808-c838-45e6-be59-d6fd0d208bc8" providerId="ADAL" clId="{84E3B256-41C7-B54A-AE70-854DE63BC6E6}" dt="2024-02-25T15:44:08.467" v="2128" actId="2696"/>
        <pc:sldMkLst>
          <pc:docMk/>
          <pc:sldMk cId="3016538219" sldId="1971"/>
        </pc:sldMkLst>
      </pc:sldChg>
      <pc:sldChg chg="addSp delSp modSp mod">
        <pc:chgData name="Daniel Khashabi" userId="62390808-c838-45e6-be59-d6fd0d208bc8" providerId="ADAL" clId="{84E3B256-41C7-B54A-AE70-854DE63BC6E6}" dt="2024-02-25T17:55:18.171" v="2463" actId="1035"/>
        <pc:sldMkLst>
          <pc:docMk/>
          <pc:sldMk cId="4106413083" sldId="1976"/>
        </pc:sldMkLst>
        <pc:spChg chg="mod">
          <ac:chgData name="Daniel Khashabi" userId="62390808-c838-45e6-be59-d6fd0d208bc8" providerId="ADAL" clId="{84E3B256-41C7-B54A-AE70-854DE63BC6E6}" dt="2024-02-22T05:53:31.947" v="455" actId="20577"/>
          <ac:spMkLst>
            <pc:docMk/>
            <pc:sldMk cId="4106413083" sldId="1976"/>
            <ac:spMk id="2" creationId="{0E2E5F0B-58B1-5210-F2E8-99FAAEA698C1}"/>
          </ac:spMkLst>
        </pc:spChg>
        <pc:spChg chg="mod">
          <ac:chgData name="Daniel Khashabi" userId="62390808-c838-45e6-be59-d6fd0d208bc8" providerId="ADAL" clId="{84E3B256-41C7-B54A-AE70-854DE63BC6E6}" dt="2024-02-22T05:53:39.170" v="462" actId="20577"/>
          <ac:spMkLst>
            <pc:docMk/>
            <pc:sldMk cId="4106413083" sldId="1976"/>
            <ac:spMk id="3" creationId="{8E8092CD-FBA9-B26F-643E-3A0AA279711C}"/>
          </ac:spMkLst>
        </pc:spChg>
        <pc:spChg chg="del">
          <ac:chgData name="Daniel Khashabi" userId="62390808-c838-45e6-be59-d6fd0d208bc8" providerId="ADAL" clId="{84E3B256-41C7-B54A-AE70-854DE63BC6E6}" dt="2024-02-25T17:55:14.636" v="2456" actId="478"/>
          <ac:spMkLst>
            <pc:docMk/>
            <pc:sldMk cId="4106413083" sldId="1976"/>
            <ac:spMk id="5" creationId="{F4C6E731-2E0D-DC67-66EE-2BFCF1DAA16B}"/>
          </ac:spMkLst>
        </pc:spChg>
        <pc:spChg chg="add mod">
          <ac:chgData name="Daniel Khashabi" userId="62390808-c838-45e6-be59-d6fd0d208bc8" providerId="ADAL" clId="{84E3B256-41C7-B54A-AE70-854DE63BC6E6}" dt="2024-02-25T17:55:14.942" v="2457"/>
          <ac:spMkLst>
            <pc:docMk/>
            <pc:sldMk cId="4106413083" sldId="1976"/>
            <ac:spMk id="6" creationId="{4A4CF2A2-53C9-8295-4EEE-5BC4D63D4A8F}"/>
          </ac:spMkLst>
        </pc:spChg>
        <pc:spChg chg="add del">
          <ac:chgData name="Daniel Khashabi" userId="62390808-c838-45e6-be59-d6fd0d208bc8" providerId="ADAL" clId="{84E3B256-41C7-B54A-AE70-854DE63BC6E6}" dt="2024-02-22T05:53:34.453" v="457" actId="22"/>
          <ac:spMkLst>
            <pc:docMk/>
            <pc:sldMk cId="4106413083" sldId="1976"/>
            <ac:spMk id="8" creationId="{3CF81269-EB86-CA01-BE71-08170C414985}"/>
          </ac:spMkLst>
        </pc:spChg>
        <pc:picChg chg="mod">
          <ac:chgData name="Daniel Khashabi" userId="62390808-c838-45e6-be59-d6fd0d208bc8" providerId="ADAL" clId="{84E3B256-41C7-B54A-AE70-854DE63BC6E6}" dt="2024-02-22T05:53:29.598" v="454" actId="14100"/>
          <ac:picMkLst>
            <pc:docMk/>
            <pc:sldMk cId="4106413083" sldId="1976"/>
            <ac:picMk id="7" creationId="{0B1B48BF-FBEF-CDB9-75CD-8B6AB014AF48}"/>
          </ac:picMkLst>
        </pc:picChg>
        <pc:picChg chg="mod">
          <ac:chgData name="Daniel Khashabi" userId="62390808-c838-45e6-be59-d6fd0d208bc8" providerId="ADAL" clId="{84E3B256-41C7-B54A-AE70-854DE63BC6E6}" dt="2024-02-25T17:55:18.171" v="2463" actId="1035"/>
          <ac:picMkLst>
            <pc:docMk/>
            <pc:sldMk cId="4106413083" sldId="1976"/>
            <ac:picMk id="9" creationId="{8FD20E9E-4D76-4733-880B-80885E2744DF}"/>
          </ac:picMkLst>
        </pc:picChg>
        <pc:picChg chg="mod">
          <ac:chgData name="Daniel Khashabi" userId="62390808-c838-45e6-be59-d6fd0d208bc8" providerId="ADAL" clId="{84E3B256-41C7-B54A-AE70-854DE63BC6E6}" dt="2024-02-25T17:55:18.171" v="2463" actId="1035"/>
          <ac:picMkLst>
            <pc:docMk/>
            <pc:sldMk cId="4106413083" sldId="1976"/>
            <ac:picMk id="10" creationId="{7F5C5D7D-5C40-F1E2-88C8-8518653E810C}"/>
          </ac:picMkLst>
        </pc:picChg>
      </pc:sldChg>
      <pc:sldChg chg="del">
        <pc:chgData name="Daniel Khashabi" userId="62390808-c838-45e6-be59-d6fd0d208bc8" providerId="ADAL" clId="{84E3B256-41C7-B54A-AE70-854DE63BC6E6}" dt="2024-02-22T05:53:19.507" v="450" actId="2696"/>
        <pc:sldMkLst>
          <pc:docMk/>
          <pc:sldMk cId="2787734292" sldId="1977"/>
        </pc:sldMkLst>
      </pc:sldChg>
      <pc:sldChg chg="addSp delSp modSp mod addCm modCm">
        <pc:chgData name="Daniel Khashabi" userId="62390808-c838-45e6-be59-d6fd0d208bc8" providerId="ADAL" clId="{84E3B256-41C7-B54A-AE70-854DE63BC6E6}" dt="2024-02-25T15:41:36.793" v="1988"/>
        <pc:sldMkLst>
          <pc:docMk/>
          <pc:sldMk cId="2047651027" sldId="1991"/>
        </pc:sldMkLst>
        <pc:spChg chg="mod">
          <ac:chgData name="Daniel Khashabi" userId="62390808-c838-45e6-be59-d6fd0d208bc8" providerId="ADAL" clId="{84E3B256-41C7-B54A-AE70-854DE63BC6E6}" dt="2024-02-25T15:41:20.109" v="1987" actId="122"/>
          <ac:spMkLst>
            <pc:docMk/>
            <pc:sldMk cId="2047651027" sldId="1991"/>
            <ac:spMk id="4" creationId="{C22A6682-09E6-7C42-36B1-2A9E75AE7599}"/>
          </ac:spMkLst>
        </pc:spChg>
        <pc:spChg chg="add del mod">
          <ac:chgData name="Daniel Khashabi" userId="62390808-c838-45e6-be59-d6fd0d208bc8" providerId="ADAL" clId="{84E3B256-41C7-B54A-AE70-854DE63BC6E6}" dt="2024-02-25T15:41:07.729" v="1980" actId="478"/>
          <ac:spMkLst>
            <pc:docMk/>
            <pc:sldMk cId="2047651027" sldId="1991"/>
            <ac:spMk id="5" creationId="{280D0BAA-C276-18AC-1F52-4260F0D352C2}"/>
          </ac:spMkLst>
        </pc:spChg>
        <pc:spChg chg="del mod">
          <ac:chgData name="Daniel Khashabi" userId="62390808-c838-45e6-be59-d6fd0d208bc8" providerId="ADAL" clId="{84E3B256-41C7-B54A-AE70-854DE63BC6E6}" dt="2024-02-25T15:41:00.079" v="1972" actId="478"/>
          <ac:spMkLst>
            <pc:docMk/>
            <pc:sldMk cId="2047651027" sldId="1991"/>
            <ac:spMk id="8" creationId="{DE4DE76E-15A3-E35F-81A0-AD2FBC3B27E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 Khashabi" userId="62390808-c838-45e6-be59-d6fd0d208bc8" providerId="ADAL" clId="{84E3B256-41C7-B54A-AE70-854DE63BC6E6}" dt="2024-02-25T15:41:36.793" v="1988"/>
              <pc2:cmMkLst xmlns:pc2="http://schemas.microsoft.com/office/powerpoint/2019/9/main/command">
                <pc:docMk/>
                <pc:sldMk cId="2047651027" sldId="1991"/>
                <pc2:cmMk id="{B7D2A077-9239-E74D-8EF9-34ADE792F5A6}"/>
              </pc2:cmMkLst>
            </pc226:cmChg>
          </p:ext>
        </pc:extLst>
      </pc:sldChg>
      <pc:sldChg chg="addSp delSp modSp del mod chgLayout">
        <pc:chgData name="Daniel Khashabi" userId="62390808-c838-45e6-be59-d6fd0d208bc8" providerId="ADAL" clId="{84E3B256-41C7-B54A-AE70-854DE63BC6E6}" dt="2024-02-25T21:36:25.377" v="3655" actId="2696"/>
        <pc:sldMkLst>
          <pc:docMk/>
          <pc:sldMk cId="1680631134" sldId="1999"/>
        </pc:sldMkLst>
        <pc:spChg chg="mod ord">
          <ac:chgData name="Daniel Khashabi" userId="62390808-c838-45e6-be59-d6fd0d208bc8" providerId="ADAL" clId="{84E3B256-41C7-B54A-AE70-854DE63BC6E6}" dt="2024-02-25T21:36:14.644" v="3654" actId="700"/>
          <ac:spMkLst>
            <pc:docMk/>
            <pc:sldMk cId="1680631134" sldId="1999"/>
            <ac:spMk id="2" creationId="{521A83E5-080A-BCA3-5A79-FA2F94703974}"/>
          </ac:spMkLst>
        </pc:spChg>
        <pc:spChg chg="del">
          <ac:chgData name="Daniel Khashabi" userId="62390808-c838-45e6-be59-d6fd0d208bc8" providerId="ADAL" clId="{84E3B256-41C7-B54A-AE70-854DE63BC6E6}" dt="2024-02-25T21:36:14.644" v="3654" actId="700"/>
          <ac:spMkLst>
            <pc:docMk/>
            <pc:sldMk cId="1680631134" sldId="1999"/>
            <ac:spMk id="3" creationId="{80715440-78A3-D194-673F-6ADC25C48C34}"/>
          </ac:spMkLst>
        </pc:spChg>
        <pc:spChg chg="add mod ord">
          <ac:chgData name="Daniel Khashabi" userId="62390808-c838-45e6-be59-d6fd0d208bc8" providerId="ADAL" clId="{84E3B256-41C7-B54A-AE70-854DE63BC6E6}" dt="2024-02-25T21:36:14.644" v="3654" actId="700"/>
          <ac:spMkLst>
            <pc:docMk/>
            <pc:sldMk cId="1680631134" sldId="1999"/>
            <ac:spMk id="4" creationId="{0FAA9270-BC5F-D5E0-43C6-A0055D2E6E69}"/>
          </ac:spMkLst>
        </pc:spChg>
        <pc:picChg chg="mod ord">
          <ac:chgData name="Daniel Khashabi" userId="62390808-c838-45e6-be59-d6fd0d208bc8" providerId="ADAL" clId="{84E3B256-41C7-B54A-AE70-854DE63BC6E6}" dt="2024-02-25T21:36:14.644" v="3654" actId="700"/>
          <ac:picMkLst>
            <pc:docMk/>
            <pc:sldMk cId="1680631134" sldId="1999"/>
            <ac:picMk id="8" creationId="{3EEA7D5B-9C9C-593B-C785-334C595BA907}"/>
          </ac:picMkLst>
        </pc:picChg>
      </pc:sldChg>
      <pc:sldChg chg="addSp modSp mod modAnim">
        <pc:chgData name="Daniel Khashabi" userId="62390808-c838-45e6-be59-d6fd0d208bc8" providerId="ADAL" clId="{84E3B256-41C7-B54A-AE70-854DE63BC6E6}" dt="2024-02-25T22:34:55.322" v="5067"/>
        <pc:sldMkLst>
          <pc:docMk/>
          <pc:sldMk cId="29295403" sldId="2000"/>
        </pc:sldMkLst>
        <pc:spChg chg="add mod">
          <ac:chgData name="Daniel Khashabi" userId="62390808-c838-45e6-be59-d6fd0d208bc8" providerId="ADAL" clId="{84E3B256-41C7-B54A-AE70-854DE63BC6E6}" dt="2024-02-25T22:33:07.458" v="5023" actId="179"/>
          <ac:spMkLst>
            <pc:docMk/>
            <pc:sldMk cId="29295403" sldId="2000"/>
            <ac:spMk id="4" creationId="{83277770-35DA-B89A-5FAF-16DD1969D7CC}"/>
          </ac:spMkLst>
        </pc:spChg>
        <pc:spChg chg="add mod">
          <ac:chgData name="Daniel Khashabi" userId="62390808-c838-45e6-be59-d6fd0d208bc8" providerId="ADAL" clId="{84E3B256-41C7-B54A-AE70-854DE63BC6E6}" dt="2024-02-25T22:34:22.366" v="5060" actId="14100"/>
          <ac:spMkLst>
            <pc:docMk/>
            <pc:sldMk cId="29295403" sldId="2000"/>
            <ac:spMk id="5" creationId="{F6E71AEA-0685-5D26-E2A8-07AC6FB60F03}"/>
          </ac:spMkLst>
        </pc:spChg>
        <pc:spChg chg="mod">
          <ac:chgData name="Daniel Khashabi" userId="62390808-c838-45e6-be59-d6fd0d208bc8" providerId="ADAL" clId="{84E3B256-41C7-B54A-AE70-854DE63BC6E6}" dt="2024-02-25T21:36:38.117" v="3658" actId="1076"/>
          <ac:spMkLst>
            <pc:docMk/>
            <pc:sldMk cId="29295403" sldId="2000"/>
            <ac:spMk id="6" creationId="{317B591E-E776-AC77-6A77-BACFBE6CFB2E}"/>
          </ac:spMkLst>
        </pc:spChg>
        <pc:picChg chg="mod">
          <ac:chgData name="Daniel Khashabi" userId="62390808-c838-45e6-be59-d6fd0d208bc8" providerId="ADAL" clId="{84E3B256-41C7-B54A-AE70-854DE63BC6E6}" dt="2024-02-25T22:34:32.665" v="5062" actId="1076"/>
          <ac:picMkLst>
            <pc:docMk/>
            <pc:sldMk cId="29295403" sldId="2000"/>
            <ac:picMk id="10" creationId="{26FE99A4-B980-A02C-419D-36F6ED0BA55A}"/>
          </ac:picMkLst>
        </pc:picChg>
      </pc:sldChg>
      <pc:sldChg chg="delSp del mod">
        <pc:chgData name="Daniel Khashabi" userId="62390808-c838-45e6-be59-d6fd0d208bc8" providerId="ADAL" clId="{84E3B256-41C7-B54A-AE70-854DE63BC6E6}" dt="2024-02-25T22:35:26.006" v="5075" actId="2696"/>
        <pc:sldMkLst>
          <pc:docMk/>
          <pc:sldMk cId="651872160" sldId="2001"/>
        </pc:sldMkLst>
        <pc:picChg chg="del">
          <ac:chgData name="Daniel Khashabi" userId="62390808-c838-45e6-be59-d6fd0d208bc8" providerId="ADAL" clId="{84E3B256-41C7-B54A-AE70-854DE63BC6E6}" dt="2024-02-25T22:35:12.348" v="5069" actId="21"/>
          <ac:picMkLst>
            <pc:docMk/>
            <pc:sldMk cId="651872160" sldId="2001"/>
            <ac:picMk id="5" creationId="{49B793E1-CA01-8923-40C2-4583A09EC257}"/>
          </ac:picMkLst>
        </pc:picChg>
      </pc:sldChg>
      <pc:sldChg chg="modSp mod">
        <pc:chgData name="Daniel Khashabi" userId="62390808-c838-45e6-be59-d6fd0d208bc8" providerId="ADAL" clId="{84E3B256-41C7-B54A-AE70-854DE63BC6E6}" dt="2024-02-26T12:37:29.161" v="6241" actId="2711"/>
        <pc:sldMkLst>
          <pc:docMk/>
          <pc:sldMk cId="416260398" sldId="2003"/>
        </pc:sldMkLst>
        <pc:spChg chg="mod">
          <ac:chgData name="Daniel Khashabi" userId="62390808-c838-45e6-be59-d6fd0d208bc8" providerId="ADAL" clId="{84E3B256-41C7-B54A-AE70-854DE63BC6E6}" dt="2024-02-26T12:37:29.161" v="6241" actId="2711"/>
          <ac:spMkLst>
            <pc:docMk/>
            <pc:sldMk cId="416260398" sldId="2003"/>
            <ac:spMk id="3" creationId="{E22743D9-9D95-EADA-59F4-6DBAA1155097}"/>
          </ac:spMkLst>
        </pc:spChg>
        <pc:spChg chg="mod">
          <ac:chgData name="Daniel Khashabi" userId="62390808-c838-45e6-be59-d6fd0d208bc8" providerId="ADAL" clId="{84E3B256-41C7-B54A-AE70-854DE63BC6E6}" dt="2024-02-25T21:46:04.818" v="3704" actId="2711"/>
          <ac:spMkLst>
            <pc:docMk/>
            <pc:sldMk cId="416260398" sldId="2003"/>
            <ac:spMk id="6" creationId="{2B7BEC4B-BA03-F7D4-1D0D-BE8C6CFA1CC0}"/>
          </ac:spMkLst>
        </pc:spChg>
      </pc:sldChg>
      <pc:sldChg chg="addSp modSp add del">
        <pc:chgData name="Daniel Khashabi" userId="62390808-c838-45e6-be59-d6fd0d208bc8" providerId="ADAL" clId="{84E3B256-41C7-B54A-AE70-854DE63BC6E6}" dt="2024-02-26T12:24:42.558" v="5716"/>
        <pc:sldMkLst>
          <pc:docMk/>
          <pc:sldMk cId="2133668616" sldId="2005"/>
        </pc:sldMkLst>
        <pc:picChg chg="add mod">
          <ac:chgData name="Daniel Khashabi" userId="62390808-c838-45e6-be59-d6fd0d208bc8" providerId="ADAL" clId="{84E3B256-41C7-B54A-AE70-854DE63BC6E6}" dt="2024-02-26T12:23:29.868" v="5677"/>
          <ac:picMkLst>
            <pc:docMk/>
            <pc:sldMk cId="2133668616" sldId="2005"/>
            <ac:picMk id="5" creationId="{88E868F8-7EBB-6735-EA57-A92C5F2A09AB}"/>
          </ac:picMkLst>
        </pc:picChg>
      </pc:sldChg>
      <pc:sldChg chg="add del ord">
        <pc:chgData name="Daniel Khashabi" userId="62390808-c838-45e6-be59-d6fd0d208bc8" providerId="ADAL" clId="{84E3B256-41C7-B54A-AE70-854DE63BC6E6}" dt="2024-02-26T12:25:03.755" v="5731" actId="20578"/>
        <pc:sldMkLst>
          <pc:docMk/>
          <pc:sldMk cId="2218406525" sldId="2005"/>
        </pc:sldMkLst>
      </pc:sldChg>
      <pc:sldChg chg="add del">
        <pc:chgData name="Daniel Khashabi" userId="62390808-c838-45e6-be59-d6fd0d208bc8" providerId="ADAL" clId="{84E3B256-41C7-B54A-AE70-854DE63BC6E6}" dt="2024-02-26T12:24:49.444" v="5729" actId="2696"/>
        <pc:sldMkLst>
          <pc:docMk/>
          <pc:sldMk cId="1674827514" sldId="2006"/>
        </pc:sldMkLst>
      </pc:sldChg>
      <pc:sldChg chg="addSp modSp add del mod">
        <pc:chgData name="Daniel Khashabi" userId="62390808-c838-45e6-be59-d6fd0d208bc8" providerId="ADAL" clId="{84E3B256-41C7-B54A-AE70-854DE63BC6E6}" dt="2024-02-26T12:24:42.558" v="5716"/>
        <pc:sldMkLst>
          <pc:docMk/>
          <pc:sldMk cId="3243778016" sldId="2006"/>
        </pc:sldMkLst>
        <pc:spChg chg="mod">
          <ac:chgData name="Daniel Khashabi" userId="62390808-c838-45e6-be59-d6fd0d208bc8" providerId="ADAL" clId="{84E3B256-41C7-B54A-AE70-854DE63BC6E6}" dt="2024-02-26T12:24:40.620" v="5711" actId="1035"/>
          <ac:spMkLst>
            <pc:docMk/>
            <pc:sldMk cId="3243778016" sldId="2006"/>
            <ac:spMk id="7" creationId="{EEDC8CBD-2662-FB92-C4AB-651E4B263740}"/>
          </ac:spMkLst>
        </pc:spChg>
        <pc:picChg chg="add mod">
          <ac:chgData name="Daniel Khashabi" userId="62390808-c838-45e6-be59-d6fd0d208bc8" providerId="ADAL" clId="{84E3B256-41C7-B54A-AE70-854DE63BC6E6}" dt="2024-02-26T12:24:41.738" v="5715" actId="14100"/>
          <ac:picMkLst>
            <pc:docMk/>
            <pc:sldMk cId="3243778016" sldId="2006"/>
            <ac:picMk id="4" creationId="{D204A740-EE0E-655C-DF50-694E45F43C2C}"/>
          </ac:picMkLst>
        </pc:picChg>
        <pc:picChg chg="mod">
          <ac:chgData name="Daniel Khashabi" userId="62390808-c838-45e6-be59-d6fd0d208bc8" providerId="ADAL" clId="{84E3B256-41C7-B54A-AE70-854DE63BC6E6}" dt="2024-02-26T12:24:41.026" v="5713" actId="1076"/>
          <ac:picMkLst>
            <pc:docMk/>
            <pc:sldMk cId="3243778016" sldId="2006"/>
            <ac:picMk id="8" creationId="{30861F03-B631-2B25-262E-22370CB2D504}"/>
          </ac:picMkLst>
        </pc:picChg>
      </pc:sldChg>
      <pc:sldChg chg="addSp modSp mod">
        <pc:chgData name="Daniel Khashabi" userId="62390808-c838-45e6-be59-d6fd0d208bc8" providerId="ADAL" clId="{84E3B256-41C7-B54A-AE70-854DE63BC6E6}" dt="2024-02-26T12:22:02.634" v="5660" actId="1076"/>
        <pc:sldMkLst>
          <pc:docMk/>
          <pc:sldMk cId="359007980" sldId="2011"/>
        </pc:sldMkLst>
        <pc:spChg chg="add mod">
          <ac:chgData name="Daniel Khashabi" userId="62390808-c838-45e6-be59-d6fd0d208bc8" providerId="ADAL" clId="{84E3B256-41C7-B54A-AE70-854DE63BC6E6}" dt="2024-02-26T12:22:02.634" v="5660" actId="1076"/>
          <ac:spMkLst>
            <pc:docMk/>
            <pc:sldMk cId="359007980" sldId="2011"/>
            <ac:spMk id="4" creationId="{4B118CB0-6560-D6EA-B8E4-9E79356EE7F9}"/>
          </ac:spMkLst>
        </pc:spChg>
      </pc:sldChg>
      <pc:sldChg chg="del">
        <pc:chgData name="Daniel Khashabi" userId="62390808-c838-45e6-be59-d6fd0d208bc8" providerId="ADAL" clId="{84E3B256-41C7-B54A-AE70-854DE63BC6E6}" dt="2024-02-26T12:35:46.735" v="6209" actId="2696"/>
        <pc:sldMkLst>
          <pc:docMk/>
          <pc:sldMk cId="2899764878" sldId="2012"/>
        </pc:sldMkLst>
      </pc:sldChg>
      <pc:sldChg chg="modSp mod addCm">
        <pc:chgData name="Daniel Khashabi" userId="62390808-c838-45e6-be59-d6fd0d208bc8" providerId="ADAL" clId="{84E3B256-41C7-B54A-AE70-854DE63BC6E6}" dt="2024-02-26T13:49:44.404" v="7648" actId="732"/>
        <pc:sldMkLst>
          <pc:docMk/>
          <pc:sldMk cId="1604163348" sldId="2013"/>
        </pc:sldMkLst>
        <pc:picChg chg="mod modCrop">
          <ac:chgData name="Daniel Khashabi" userId="62390808-c838-45e6-be59-d6fd0d208bc8" providerId="ADAL" clId="{84E3B256-41C7-B54A-AE70-854DE63BC6E6}" dt="2024-02-26T13:49:44.404" v="7648" actId="732"/>
          <ac:picMkLst>
            <pc:docMk/>
            <pc:sldMk cId="1604163348" sldId="2013"/>
            <ac:picMk id="8" creationId="{5DFF8FB8-BE69-0918-35FA-DC9F0B984A2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4E3B256-41C7-B54A-AE70-854DE63BC6E6}" dt="2024-02-25T22:36:47.322" v="5111"/>
              <pc2:cmMkLst xmlns:pc2="http://schemas.microsoft.com/office/powerpoint/2019/9/main/command">
                <pc:docMk/>
                <pc:sldMk cId="1604163348" sldId="2013"/>
                <pc2:cmMk id="{49A1ADBF-B3A2-0446-8ED6-B222B354A8C6}"/>
              </pc2:cmMkLst>
            </pc226:cmChg>
          </p:ext>
        </pc:extLst>
      </pc:sldChg>
      <pc:sldChg chg="modSp del mod">
        <pc:chgData name="Daniel Khashabi" userId="62390808-c838-45e6-be59-d6fd0d208bc8" providerId="ADAL" clId="{84E3B256-41C7-B54A-AE70-854DE63BC6E6}" dt="2024-02-25T22:36:33.701" v="5110" actId="2696"/>
        <pc:sldMkLst>
          <pc:docMk/>
          <pc:sldMk cId="456734497" sldId="2014"/>
        </pc:sldMkLst>
        <pc:spChg chg="mod">
          <ac:chgData name="Daniel Khashabi" userId="62390808-c838-45e6-be59-d6fd0d208bc8" providerId="ADAL" clId="{84E3B256-41C7-B54A-AE70-854DE63BC6E6}" dt="2024-02-25T22:36:28.844" v="5109" actId="20577"/>
          <ac:spMkLst>
            <pc:docMk/>
            <pc:sldMk cId="456734497" sldId="2014"/>
            <ac:spMk id="2" creationId="{31C03A56-3726-8E5F-40FF-CB7DD2612A6F}"/>
          </ac:spMkLst>
        </pc:spChg>
        <pc:picChg chg="mod">
          <ac:chgData name="Daniel Khashabi" userId="62390808-c838-45e6-be59-d6fd0d208bc8" providerId="ADAL" clId="{84E3B256-41C7-B54A-AE70-854DE63BC6E6}" dt="2024-02-25T22:36:20.097" v="5080" actId="1076"/>
          <ac:picMkLst>
            <pc:docMk/>
            <pc:sldMk cId="456734497" sldId="2014"/>
            <ac:picMk id="6" creationId="{D036F778-00CF-6CC0-84E4-12AD0A9D5FD2}"/>
          </ac:picMkLst>
        </pc:picChg>
      </pc:sldChg>
      <pc:sldChg chg="addSp modSp add del ord">
        <pc:chgData name="Daniel Khashabi" userId="62390808-c838-45e6-be59-d6fd0d208bc8" providerId="ADAL" clId="{84E3B256-41C7-B54A-AE70-854DE63BC6E6}" dt="2024-02-26T12:36:35.119" v="6230"/>
        <pc:sldMkLst>
          <pc:docMk/>
          <pc:sldMk cId="1058418357" sldId="2015"/>
        </pc:sldMkLst>
        <pc:spChg chg="add mod">
          <ac:chgData name="Daniel Khashabi" userId="62390808-c838-45e6-be59-d6fd0d208bc8" providerId="ADAL" clId="{84E3B256-41C7-B54A-AE70-854DE63BC6E6}" dt="2024-02-26T12:36:35.119" v="6230"/>
          <ac:spMkLst>
            <pc:docMk/>
            <pc:sldMk cId="1058418357" sldId="2015"/>
            <ac:spMk id="9" creationId="{B7D9DB52-D99C-AE75-91DB-310695ACE7AF}"/>
          </ac:spMkLst>
        </pc:spChg>
      </pc:sldChg>
      <pc:sldChg chg="addSp modSp add del ord">
        <pc:chgData name="Daniel Khashabi" userId="62390808-c838-45e6-be59-d6fd0d208bc8" providerId="ADAL" clId="{84E3B256-41C7-B54A-AE70-854DE63BC6E6}" dt="2024-02-26T12:36:31.798" v="6229"/>
        <pc:sldMkLst>
          <pc:docMk/>
          <pc:sldMk cId="1459814430" sldId="2016"/>
        </pc:sldMkLst>
        <pc:spChg chg="add mod">
          <ac:chgData name="Daniel Khashabi" userId="62390808-c838-45e6-be59-d6fd0d208bc8" providerId="ADAL" clId="{84E3B256-41C7-B54A-AE70-854DE63BC6E6}" dt="2024-02-26T12:36:31.798" v="6229"/>
          <ac:spMkLst>
            <pc:docMk/>
            <pc:sldMk cId="1459814430" sldId="2016"/>
            <ac:spMk id="14" creationId="{CB76A6D1-0FC9-4C2F-35C4-17692DE40AE8}"/>
          </ac:spMkLst>
        </pc:spChg>
      </pc:sldChg>
      <pc:sldChg chg="addSp modSp add del ord">
        <pc:chgData name="Daniel Khashabi" userId="62390808-c838-45e6-be59-d6fd0d208bc8" providerId="ADAL" clId="{84E3B256-41C7-B54A-AE70-854DE63BC6E6}" dt="2024-02-26T12:36:30.374" v="6228"/>
        <pc:sldMkLst>
          <pc:docMk/>
          <pc:sldMk cId="4174717378" sldId="2017"/>
        </pc:sldMkLst>
        <pc:spChg chg="add mod">
          <ac:chgData name="Daniel Khashabi" userId="62390808-c838-45e6-be59-d6fd0d208bc8" providerId="ADAL" clId="{84E3B256-41C7-B54A-AE70-854DE63BC6E6}" dt="2024-02-26T12:36:30.374" v="6228"/>
          <ac:spMkLst>
            <pc:docMk/>
            <pc:sldMk cId="4174717378" sldId="2017"/>
            <ac:spMk id="14" creationId="{8D4627C0-A108-A27A-2305-661AEAF0C62C}"/>
          </ac:spMkLst>
        </pc:spChg>
      </pc:sldChg>
      <pc:sldChg chg="addSp modSp add del ord">
        <pc:chgData name="Daniel Khashabi" userId="62390808-c838-45e6-be59-d6fd0d208bc8" providerId="ADAL" clId="{84E3B256-41C7-B54A-AE70-854DE63BC6E6}" dt="2024-02-26T12:36:28.886" v="6227"/>
        <pc:sldMkLst>
          <pc:docMk/>
          <pc:sldMk cId="3112195494" sldId="2018"/>
        </pc:sldMkLst>
        <pc:spChg chg="add mod">
          <ac:chgData name="Daniel Khashabi" userId="62390808-c838-45e6-be59-d6fd0d208bc8" providerId="ADAL" clId="{84E3B256-41C7-B54A-AE70-854DE63BC6E6}" dt="2024-02-26T12:36:28.886" v="6227"/>
          <ac:spMkLst>
            <pc:docMk/>
            <pc:sldMk cId="3112195494" sldId="2018"/>
            <ac:spMk id="14" creationId="{7BB32086-DB69-442F-1F20-FBF24073255A}"/>
          </ac:spMkLst>
        </pc:spChg>
      </pc:sldChg>
      <pc:sldChg chg="addSp modSp add del ord">
        <pc:chgData name="Daniel Khashabi" userId="62390808-c838-45e6-be59-d6fd0d208bc8" providerId="ADAL" clId="{84E3B256-41C7-B54A-AE70-854DE63BC6E6}" dt="2024-02-26T12:36:27.628" v="6226"/>
        <pc:sldMkLst>
          <pc:docMk/>
          <pc:sldMk cId="3969208955" sldId="2019"/>
        </pc:sldMkLst>
        <pc:spChg chg="add mod">
          <ac:chgData name="Daniel Khashabi" userId="62390808-c838-45e6-be59-d6fd0d208bc8" providerId="ADAL" clId="{84E3B256-41C7-B54A-AE70-854DE63BC6E6}" dt="2024-02-26T12:36:27.628" v="6226"/>
          <ac:spMkLst>
            <pc:docMk/>
            <pc:sldMk cId="3969208955" sldId="2019"/>
            <ac:spMk id="16" creationId="{667396B0-2D7A-B10E-E553-AE359B7F22AA}"/>
          </ac:spMkLst>
        </pc:spChg>
      </pc:sldChg>
      <pc:sldChg chg="addSp modSp add del ord">
        <pc:chgData name="Daniel Khashabi" userId="62390808-c838-45e6-be59-d6fd0d208bc8" providerId="ADAL" clId="{84E3B256-41C7-B54A-AE70-854DE63BC6E6}" dt="2024-02-26T12:36:25.629" v="6225"/>
        <pc:sldMkLst>
          <pc:docMk/>
          <pc:sldMk cId="153949087" sldId="2020"/>
        </pc:sldMkLst>
        <pc:spChg chg="add mod">
          <ac:chgData name="Daniel Khashabi" userId="62390808-c838-45e6-be59-d6fd0d208bc8" providerId="ADAL" clId="{84E3B256-41C7-B54A-AE70-854DE63BC6E6}" dt="2024-02-26T12:36:25.629" v="6225"/>
          <ac:spMkLst>
            <pc:docMk/>
            <pc:sldMk cId="153949087" sldId="2020"/>
            <ac:spMk id="16" creationId="{47FEE086-27D9-CB5E-8696-B398E47D2DD6}"/>
          </ac:spMkLst>
        </pc:spChg>
      </pc:sldChg>
      <pc:sldChg chg="addSp modSp add del ord">
        <pc:chgData name="Daniel Khashabi" userId="62390808-c838-45e6-be59-d6fd0d208bc8" providerId="ADAL" clId="{84E3B256-41C7-B54A-AE70-854DE63BC6E6}" dt="2024-02-26T12:36:24.098" v="6224"/>
        <pc:sldMkLst>
          <pc:docMk/>
          <pc:sldMk cId="1527181319" sldId="2021"/>
        </pc:sldMkLst>
        <pc:spChg chg="add mod">
          <ac:chgData name="Daniel Khashabi" userId="62390808-c838-45e6-be59-d6fd0d208bc8" providerId="ADAL" clId="{84E3B256-41C7-B54A-AE70-854DE63BC6E6}" dt="2024-02-26T12:36:24.098" v="6224"/>
          <ac:spMkLst>
            <pc:docMk/>
            <pc:sldMk cId="1527181319" sldId="2021"/>
            <ac:spMk id="9" creationId="{F1539484-3957-E48C-DD1E-399F81845597}"/>
          </ac:spMkLst>
        </pc:spChg>
      </pc:sldChg>
      <pc:sldChg chg="addSp modSp add del ord">
        <pc:chgData name="Daniel Khashabi" userId="62390808-c838-45e6-be59-d6fd0d208bc8" providerId="ADAL" clId="{84E3B256-41C7-B54A-AE70-854DE63BC6E6}" dt="2024-02-26T12:36:22.951" v="6223"/>
        <pc:sldMkLst>
          <pc:docMk/>
          <pc:sldMk cId="1188714908" sldId="2022"/>
        </pc:sldMkLst>
        <pc:spChg chg="add mod">
          <ac:chgData name="Daniel Khashabi" userId="62390808-c838-45e6-be59-d6fd0d208bc8" providerId="ADAL" clId="{84E3B256-41C7-B54A-AE70-854DE63BC6E6}" dt="2024-02-26T12:36:22.951" v="6223"/>
          <ac:spMkLst>
            <pc:docMk/>
            <pc:sldMk cId="1188714908" sldId="2022"/>
            <ac:spMk id="13" creationId="{6BCE74A4-BA1B-A851-D11B-31635AC130D3}"/>
          </ac:spMkLst>
        </pc:spChg>
      </pc:sldChg>
      <pc:sldChg chg="addSp delSp modSp add del mod ord">
        <pc:chgData name="Daniel Khashabi" userId="62390808-c838-45e6-be59-d6fd0d208bc8" providerId="ADAL" clId="{84E3B256-41C7-B54A-AE70-854DE63BC6E6}" dt="2024-02-26T12:36:21.744" v="6222"/>
        <pc:sldMkLst>
          <pc:docMk/>
          <pc:sldMk cId="2930580255" sldId="2023"/>
        </pc:sldMkLst>
        <pc:spChg chg="add mod">
          <ac:chgData name="Daniel Khashabi" userId="62390808-c838-45e6-be59-d6fd0d208bc8" providerId="ADAL" clId="{84E3B256-41C7-B54A-AE70-854DE63BC6E6}" dt="2024-02-26T12:36:21.744" v="6222"/>
          <ac:spMkLst>
            <pc:docMk/>
            <pc:sldMk cId="2930580255" sldId="2023"/>
            <ac:spMk id="16" creationId="{BA0B88CB-92EC-A7DF-7442-1121CE840DE8}"/>
          </ac:spMkLst>
        </pc:spChg>
        <pc:grpChg chg="add del">
          <ac:chgData name="Daniel Khashabi" userId="62390808-c838-45e6-be59-d6fd0d208bc8" providerId="ADAL" clId="{84E3B256-41C7-B54A-AE70-854DE63BC6E6}" dt="2024-02-26T12:33:42.171" v="5986" actId="478"/>
          <ac:grpSpMkLst>
            <pc:docMk/>
            <pc:sldMk cId="2930580255" sldId="2023"/>
            <ac:grpSpMk id="3" creationId="{00000000-0000-0000-0000-000000000000}"/>
          </ac:grpSpMkLst>
        </pc:grpChg>
      </pc:sldChg>
      <pc:sldChg chg="addSp delSp modSp add del mod ord">
        <pc:chgData name="Daniel Khashabi" userId="62390808-c838-45e6-be59-d6fd0d208bc8" providerId="ADAL" clId="{84E3B256-41C7-B54A-AE70-854DE63BC6E6}" dt="2024-02-26T12:36:20.593" v="6221"/>
        <pc:sldMkLst>
          <pc:docMk/>
          <pc:sldMk cId="1175052053" sldId="2024"/>
        </pc:sldMkLst>
        <pc:spChg chg="add mod">
          <ac:chgData name="Daniel Khashabi" userId="62390808-c838-45e6-be59-d6fd0d208bc8" providerId="ADAL" clId="{84E3B256-41C7-B54A-AE70-854DE63BC6E6}" dt="2024-02-26T12:36:20.593" v="6221"/>
          <ac:spMkLst>
            <pc:docMk/>
            <pc:sldMk cId="1175052053" sldId="2024"/>
            <ac:spMk id="8" creationId="{D6EA8444-851B-518C-62F1-FA9423DBA457}"/>
          </ac:spMkLst>
        </pc:spChg>
        <pc:picChg chg="del">
          <ac:chgData name="Daniel Khashabi" userId="62390808-c838-45e6-be59-d6fd0d208bc8" providerId="ADAL" clId="{84E3B256-41C7-B54A-AE70-854DE63BC6E6}" dt="2024-02-26T12:33:39.432" v="5983" actId="478"/>
          <ac:picMkLst>
            <pc:docMk/>
            <pc:sldMk cId="1175052053" sldId="2024"/>
            <ac:picMk id="3" creationId="{00000000-0000-0000-0000-000000000000}"/>
          </ac:picMkLst>
        </pc:picChg>
        <pc:picChg chg="add mod">
          <ac:chgData name="Daniel Khashabi" userId="62390808-c838-45e6-be59-d6fd0d208bc8" providerId="ADAL" clId="{84E3B256-41C7-B54A-AE70-854DE63BC6E6}" dt="2024-02-26T12:33:39.769" v="5984"/>
          <ac:picMkLst>
            <pc:docMk/>
            <pc:sldMk cId="1175052053" sldId="2024"/>
            <ac:picMk id="7" creationId="{C9FD4F3E-D565-65EA-71EB-9D6070CC23B8}"/>
          </ac:picMkLst>
        </pc:picChg>
      </pc:sldChg>
      <pc:sldChg chg="addSp delSp modSp add del mod ord">
        <pc:chgData name="Daniel Khashabi" userId="62390808-c838-45e6-be59-d6fd0d208bc8" providerId="ADAL" clId="{84E3B256-41C7-B54A-AE70-854DE63BC6E6}" dt="2024-02-26T12:36:19.749" v="6220"/>
        <pc:sldMkLst>
          <pc:docMk/>
          <pc:sldMk cId="693503070" sldId="2025"/>
        </pc:sldMkLst>
        <pc:spChg chg="mod">
          <ac:chgData name="Daniel Khashabi" userId="62390808-c838-45e6-be59-d6fd0d208bc8" providerId="ADAL" clId="{84E3B256-41C7-B54A-AE70-854DE63BC6E6}" dt="2024-02-26T12:31:07.966" v="5863" actId="20577"/>
          <ac:spMkLst>
            <pc:docMk/>
            <pc:sldMk cId="693503070" sldId="2025"/>
            <ac:spMk id="6" creationId="{BB2D7D99-F015-0597-90B3-433F07CE3A2F}"/>
          </ac:spMkLst>
        </pc:spChg>
        <pc:spChg chg="add mod">
          <ac:chgData name="Daniel Khashabi" userId="62390808-c838-45e6-be59-d6fd0d208bc8" providerId="ADAL" clId="{84E3B256-41C7-B54A-AE70-854DE63BC6E6}" dt="2024-02-26T12:30:49.032" v="5856" actId="1035"/>
          <ac:spMkLst>
            <pc:docMk/>
            <pc:sldMk cId="693503070" sldId="2025"/>
            <ac:spMk id="10" creationId="{E82112DD-FC14-1FF1-8D63-155140BB423C}"/>
          </ac:spMkLst>
        </pc:spChg>
        <pc:spChg chg="add mod">
          <ac:chgData name="Daniel Khashabi" userId="62390808-c838-45e6-be59-d6fd0d208bc8" providerId="ADAL" clId="{84E3B256-41C7-B54A-AE70-854DE63BC6E6}" dt="2024-02-26T12:36:19.749" v="6220"/>
          <ac:spMkLst>
            <pc:docMk/>
            <pc:sldMk cId="693503070" sldId="2025"/>
            <ac:spMk id="11" creationId="{F7916F02-C360-9602-6BD8-DCB61BAF1F02}"/>
          </ac:spMkLst>
        </pc:spChg>
        <pc:picChg chg="mod modCrop">
          <ac:chgData name="Daniel Khashabi" userId="62390808-c838-45e6-be59-d6fd0d208bc8" providerId="ADAL" clId="{84E3B256-41C7-B54A-AE70-854DE63BC6E6}" dt="2024-02-26T12:30:38.519" v="5847" actId="732"/>
          <ac:picMkLst>
            <pc:docMk/>
            <pc:sldMk cId="693503070" sldId="2025"/>
            <ac:picMk id="3" creationId="{00000000-0000-0000-0000-000000000000}"/>
          </ac:picMkLst>
        </pc:picChg>
        <pc:cxnChg chg="add del mod">
          <ac:chgData name="Daniel Khashabi" userId="62390808-c838-45e6-be59-d6fd0d208bc8" providerId="ADAL" clId="{84E3B256-41C7-B54A-AE70-854DE63BC6E6}" dt="2024-02-26T12:29:38.509" v="5835" actId="478"/>
          <ac:cxnSpMkLst>
            <pc:docMk/>
            <pc:sldMk cId="693503070" sldId="2025"/>
            <ac:cxnSpMk id="7" creationId="{6FC93F44-B765-1BDF-1D80-1F01DF96156E}"/>
          </ac:cxnSpMkLst>
        </pc:cxnChg>
      </pc:sldChg>
      <pc:sldChg chg="modSp add del mod">
        <pc:chgData name="Daniel Khashabi" userId="62390808-c838-45e6-be59-d6fd0d208bc8" providerId="ADAL" clId="{84E3B256-41C7-B54A-AE70-854DE63BC6E6}" dt="2024-02-26T12:24:42.558" v="5716"/>
        <pc:sldMkLst>
          <pc:docMk/>
          <pc:sldMk cId="3886433010" sldId="2025"/>
        </pc:sldMkLst>
        <pc:spChg chg="mod">
          <ac:chgData name="Daniel Khashabi" userId="62390808-c838-45e6-be59-d6fd0d208bc8" providerId="ADAL" clId="{84E3B256-41C7-B54A-AE70-854DE63BC6E6}" dt="2024-02-26T12:24:36.977" v="5704" actId="20577"/>
          <ac:spMkLst>
            <pc:docMk/>
            <pc:sldMk cId="3886433010" sldId="2025"/>
            <ac:spMk id="6" creationId="{BB2D7D99-F015-0597-90B3-433F07CE3A2F}"/>
          </ac:spMkLst>
        </pc:spChg>
      </pc:sldChg>
      <pc:sldChg chg="modSp mod">
        <pc:chgData name="Daniel Khashabi" userId="62390808-c838-45e6-be59-d6fd0d208bc8" providerId="ADAL" clId="{84E3B256-41C7-B54A-AE70-854DE63BC6E6}" dt="2024-02-22T13:51:08.746" v="1151" actId="1035"/>
        <pc:sldMkLst>
          <pc:docMk/>
          <pc:sldMk cId="2438342104" sldId="2027"/>
        </pc:sldMkLst>
        <pc:spChg chg="mod">
          <ac:chgData name="Daniel Khashabi" userId="62390808-c838-45e6-be59-d6fd0d208bc8" providerId="ADAL" clId="{84E3B256-41C7-B54A-AE70-854DE63BC6E6}" dt="2024-02-22T13:51:00.111" v="1141" actId="20577"/>
          <ac:spMkLst>
            <pc:docMk/>
            <pc:sldMk cId="2438342104" sldId="2027"/>
            <ac:spMk id="2" creationId="{1519C29B-62E8-AC32-EE57-67D592AD9B02}"/>
          </ac:spMkLst>
        </pc:spChg>
        <pc:spChg chg="mod">
          <ac:chgData name="Daniel Khashabi" userId="62390808-c838-45e6-be59-d6fd0d208bc8" providerId="ADAL" clId="{84E3B256-41C7-B54A-AE70-854DE63BC6E6}" dt="2024-02-22T13:51:08.746" v="1151" actId="1035"/>
          <ac:spMkLst>
            <pc:docMk/>
            <pc:sldMk cId="2438342104" sldId="2027"/>
            <ac:spMk id="4" creationId="{A275C721-3022-5E25-5486-E017832B68D1}"/>
          </ac:spMkLst>
        </pc:spChg>
      </pc:sldChg>
      <pc:sldChg chg="addSp modSp mod">
        <pc:chgData name="Daniel Khashabi" userId="62390808-c838-45e6-be59-d6fd0d208bc8" providerId="ADAL" clId="{84E3B256-41C7-B54A-AE70-854DE63BC6E6}" dt="2024-02-25T15:37:06.139" v="1901" actId="1035"/>
        <pc:sldMkLst>
          <pc:docMk/>
          <pc:sldMk cId="2970304630" sldId="2030"/>
        </pc:sldMkLst>
        <pc:spChg chg="mod">
          <ac:chgData name="Daniel Khashabi" userId="62390808-c838-45e6-be59-d6fd0d208bc8" providerId="ADAL" clId="{84E3B256-41C7-B54A-AE70-854DE63BC6E6}" dt="2024-02-25T15:36:30.548" v="1881" actId="20577"/>
          <ac:spMkLst>
            <pc:docMk/>
            <pc:sldMk cId="2970304630" sldId="2030"/>
            <ac:spMk id="4" creationId="{0E5CA191-0637-B863-CF38-226BE0C79654}"/>
          </ac:spMkLst>
        </pc:spChg>
        <pc:spChg chg="add mod">
          <ac:chgData name="Daniel Khashabi" userId="62390808-c838-45e6-be59-d6fd0d208bc8" providerId="ADAL" clId="{84E3B256-41C7-B54A-AE70-854DE63BC6E6}" dt="2024-02-25T15:37:06.139" v="1901" actId="1035"/>
          <ac:spMkLst>
            <pc:docMk/>
            <pc:sldMk cId="2970304630" sldId="2030"/>
            <ac:spMk id="9" creationId="{B7F330AC-3584-FFCB-FE36-D278CE6C5B2B}"/>
          </ac:spMkLst>
        </pc:spChg>
        <pc:picChg chg="add mod">
          <ac:chgData name="Daniel Khashabi" userId="62390808-c838-45e6-be59-d6fd0d208bc8" providerId="ADAL" clId="{84E3B256-41C7-B54A-AE70-854DE63BC6E6}" dt="2024-02-25T15:35:48.325" v="1862" actId="1037"/>
          <ac:picMkLst>
            <pc:docMk/>
            <pc:sldMk cId="2970304630" sldId="2030"/>
            <ac:picMk id="5" creationId="{984186A5-1265-86C0-347C-36931C07E70A}"/>
          </ac:picMkLst>
        </pc:picChg>
        <pc:picChg chg="add mod">
          <ac:chgData name="Daniel Khashabi" userId="62390808-c838-45e6-be59-d6fd0d208bc8" providerId="ADAL" clId="{84E3B256-41C7-B54A-AE70-854DE63BC6E6}" dt="2024-02-25T15:35:48.325" v="1862" actId="1037"/>
          <ac:picMkLst>
            <pc:docMk/>
            <pc:sldMk cId="2970304630" sldId="2030"/>
            <ac:picMk id="7" creationId="{BCB5F61F-8EC1-786B-DECA-892E952F3EFD}"/>
          </ac:picMkLst>
        </pc:picChg>
      </pc:sldChg>
      <pc:sldChg chg="del">
        <pc:chgData name="Daniel Khashabi" userId="62390808-c838-45e6-be59-d6fd0d208bc8" providerId="ADAL" clId="{84E3B256-41C7-B54A-AE70-854DE63BC6E6}" dt="2024-02-25T15:36:42.374" v="1882" actId="2696"/>
        <pc:sldMkLst>
          <pc:docMk/>
          <pc:sldMk cId="1832312971" sldId="2032"/>
        </pc:sldMkLst>
      </pc:sldChg>
      <pc:sldChg chg="addSp delSp modSp del mod modClrScheme chgLayout">
        <pc:chgData name="Daniel Khashabi" userId="62390808-c838-45e6-be59-d6fd0d208bc8" providerId="ADAL" clId="{84E3B256-41C7-B54A-AE70-854DE63BC6E6}" dt="2024-02-25T20:51:14.154" v="3446" actId="2696"/>
        <pc:sldMkLst>
          <pc:docMk/>
          <pc:sldMk cId="1943729285" sldId="2044"/>
        </pc:sldMkLst>
        <pc:spChg chg="del mod ord">
          <ac:chgData name="Daniel Khashabi" userId="62390808-c838-45e6-be59-d6fd0d208bc8" providerId="ADAL" clId="{84E3B256-41C7-B54A-AE70-854DE63BC6E6}" dt="2024-02-25T15:53:36.298" v="2419" actId="700"/>
          <ac:spMkLst>
            <pc:docMk/>
            <pc:sldMk cId="1943729285" sldId="2044"/>
            <ac:spMk id="2" creationId="{D00CD811-F833-12EB-EB9E-8A5A0FEC7027}"/>
          </ac:spMkLst>
        </pc:spChg>
        <pc:spChg chg="mod ord">
          <ac:chgData name="Daniel Khashabi" userId="62390808-c838-45e6-be59-d6fd0d208bc8" providerId="ADAL" clId="{84E3B256-41C7-B54A-AE70-854DE63BC6E6}" dt="2024-02-25T15:53:36.298" v="2419" actId="700"/>
          <ac:spMkLst>
            <pc:docMk/>
            <pc:sldMk cId="1943729285" sldId="2044"/>
            <ac:spMk id="3" creationId="{282AB0A8-E398-8A59-9BDA-0F6B16A32A1B}"/>
          </ac:spMkLst>
        </pc:spChg>
        <pc:spChg chg="add mod ord">
          <ac:chgData name="Daniel Khashabi" userId="62390808-c838-45e6-be59-d6fd0d208bc8" providerId="ADAL" clId="{84E3B256-41C7-B54A-AE70-854DE63BC6E6}" dt="2024-02-25T15:53:36.298" v="2419" actId="700"/>
          <ac:spMkLst>
            <pc:docMk/>
            <pc:sldMk cId="1943729285" sldId="2044"/>
            <ac:spMk id="4" creationId="{8753F6AF-A5E6-D618-4863-5D9B2B0BCE30}"/>
          </ac:spMkLst>
        </pc:spChg>
      </pc:sldChg>
      <pc:sldChg chg="addSp delSp modSp add del mod">
        <pc:chgData name="Daniel Khashabi" userId="62390808-c838-45e6-be59-d6fd0d208bc8" providerId="ADAL" clId="{84E3B256-41C7-B54A-AE70-854DE63BC6E6}" dt="2024-02-25T15:47:55.373" v="2417" actId="2696"/>
        <pc:sldMkLst>
          <pc:docMk/>
          <pc:sldMk cId="3313986994" sldId="2045"/>
        </pc:sldMkLst>
        <pc:spChg chg="add mod">
          <ac:chgData name="Daniel Khashabi" userId="62390808-c838-45e6-be59-d6fd0d208bc8" providerId="ADAL" clId="{84E3B256-41C7-B54A-AE70-854DE63BC6E6}" dt="2024-02-25T15:47:38.389" v="2416" actId="21"/>
          <ac:spMkLst>
            <pc:docMk/>
            <pc:sldMk cId="3313986994" sldId="2045"/>
            <ac:spMk id="6" creationId="{8CDAA73A-0B52-37A8-8DD2-84418FDC5811}"/>
          </ac:spMkLst>
        </pc:spChg>
        <pc:picChg chg="del">
          <ac:chgData name="Daniel Khashabi" userId="62390808-c838-45e6-be59-d6fd0d208bc8" providerId="ADAL" clId="{84E3B256-41C7-B54A-AE70-854DE63BC6E6}" dt="2024-02-25T15:47:38.389" v="2416" actId="21"/>
          <ac:picMkLst>
            <pc:docMk/>
            <pc:sldMk cId="3313986994" sldId="2045"/>
            <ac:picMk id="5" creationId="{FBEAB33B-3EAB-6A6E-6A75-64A1759B6240}"/>
          </ac:picMkLst>
        </pc:picChg>
      </pc:sldChg>
      <pc:sldChg chg="add del">
        <pc:chgData name="Daniel Khashabi" userId="62390808-c838-45e6-be59-d6fd0d208bc8" providerId="ADAL" clId="{84E3B256-41C7-B54A-AE70-854DE63BC6E6}" dt="2024-02-22T05:54:11.375" v="465" actId="2696"/>
        <pc:sldMkLst>
          <pc:docMk/>
          <pc:sldMk cId="273586180" sldId="2046"/>
        </pc:sldMkLst>
      </pc:sldChg>
      <pc:sldChg chg="del mod modShow">
        <pc:chgData name="Daniel Khashabi" userId="62390808-c838-45e6-be59-d6fd0d208bc8" providerId="ADAL" clId="{84E3B256-41C7-B54A-AE70-854DE63BC6E6}" dt="2024-02-22T05:54:01.134" v="463" actId="2696"/>
        <pc:sldMkLst>
          <pc:docMk/>
          <pc:sldMk cId="1203289003" sldId="2046"/>
        </pc:sldMkLst>
      </pc:sldChg>
      <pc:sldChg chg="add del">
        <pc:chgData name="Daniel Khashabi" userId="62390808-c838-45e6-be59-d6fd0d208bc8" providerId="ADAL" clId="{84E3B256-41C7-B54A-AE70-854DE63BC6E6}" dt="2024-02-22T06:15:15.625" v="775" actId="2696"/>
        <pc:sldMkLst>
          <pc:docMk/>
          <pc:sldMk cId="1625161331" sldId="2046"/>
        </pc:sldMkLst>
      </pc:sldChg>
      <pc:sldChg chg="add addCm">
        <pc:chgData name="Daniel Khashabi" userId="62390808-c838-45e6-be59-d6fd0d208bc8" providerId="ADAL" clId="{84E3B256-41C7-B54A-AE70-854DE63BC6E6}" dt="2024-02-22T06:17:11.965" v="845"/>
        <pc:sldMkLst>
          <pc:docMk/>
          <pc:sldMk cId="3349636382" sldId="204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4E3B256-41C7-B54A-AE70-854DE63BC6E6}" dt="2024-02-22T06:17:11.965" v="845"/>
              <pc2:cmMkLst xmlns:pc2="http://schemas.microsoft.com/office/powerpoint/2019/9/main/command">
                <pc:docMk/>
                <pc:sldMk cId="3349636382" sldId="2046"/>
                <pc2:cmMk id="{EB97E680-B504-664E-9EE5-1492436A0BA4}"/>
              </pc2:cmMkLst>
            </pc226:cmChg>
          </p:ext>
        </pc:extLst>
      </pc:sldChg>
      <pc:sldChg chg="addSp modSp mod modAnim">
        <pc:chgData name="Daniel Khashabi" userId="62390808-c838-45e6-be59-d6fd0d208bc8" providerId="ADAL" clId="{84E3B256-41C7-B54A-AE70-854DE63BC6E6}" dt="2024-02-20T13:56:32.022" v="208"/>
        <pc:sldMkLst>
          <pc:docMk/>
          <pc:sldMk cId="1705523791" sldId="2047"/>
        </pc:sldMkLst>
        <pc:spChg chg="add mod">
          <ac:chgData name="Daniel Khashabi" userId="62390808-c838-45e6-be59-d6fd0d208bc8" providerId="ADAL" clId="{84E3B256-41C7-B54A-AE70-854DE63BC6E6}" dt="2024-02-20T13:56:27.657" v="207" actId="1076"/>
          <ac:spMkLst>
            <pc:docMk/>
            <pc:sldMk cId="1705523791" sldId="2047"/>
            <ac:spMk id="10" creationId="{7F573C1C-F0CB-61F3-E742-7E2833E7B207}"/>
          </ac:spMkLst>
        </pc:spChg>
        <pc:grpChg chg="add mod">
          <ac:chgData name="Daniel Khashabi" userId="62390808-c838-45e6-be59-d6fd0d208bc8" providerId="ADAL" clId="{84E3B256-41C7-B54A-AE70-854DE63BC6E6}" dt="2024-02-20T13:56:12.446" v="204" actId="1035"/>
          <ac:grpSpMkLst>
            <pc:docMk/>
            <pc:sldMk cId="1705523791" sldId="2047"/>
            <ac:grpSpMk id="6" creationId="{321B84F8-F7D2-E46F-B0AE-628042F6C046}"/>
          </ac:grpSpMkLst>
        </pc:grpChg>
        <pc:picChg chg="mod">
          <ac:chgData name="Daniel Khashabi" userId="62390808-c838-45e6-be59-d6fd0d208bc8" providerId="ADAL" clId="{84E3B256-41C7-B54A-AE70-854DE63BC6E6}" dt="2024-02-20T13:55:59.383" v="180"/>
          <ac:picMkLst>
            <pc:docMk/>
            <pc:sldMk cId="1705523791" sldId="2047"/>
            <ac:picMk id="7" creationId="{4D832FF3-9010-8BD4-E7C2-7EC1107DECB9}"/>
          </ac:picMkLst>
        </pc:picChg>
        <pc:picChg chg="mod">
          <ac:chgData name="Daniel Khashabi" userId="62390808-c838-45e6-be59-d6fd0d208bc8" providerId="ADAL" clId="{84E3B256-41C7-B54A-AE70-854DE63BC6E6}" dt="2024-02-20T13:55:59.383" v="180"/>
          <ac:picMkLst>
            <pc:docMk/>
            <pc:sldMk cId="1705523791" sldId="2047"/>
            <ac:picMk id="8" creationId="{D9F32A08-7206-D8D4-F45B-FCF70DA8EB54}"/>
          </ac:picMkLst>
        </pc:picChg>
        <pc:picChg chg="mod">
          <ac:chgData name="Daniel Khashabi" userId="62390808-c838-45e6-be59-d6fd0d208bc8" providerId="ADAL" clId="{84E3B256-41C7-B54A-AE70-854DE63BC6E6}" dt="2024-02-20T13:56:16.528" v="205" actId="1076"/>
          <ac:picMkLst>
            <pc:docMk/>
            <pc:sldMk cId="1705523791" sldId="2047"/>
            <ac:picMk id="9" creationId="{853AE016-7461-CF7F-622E-666D7D0DA566}"/>
          </ac:picMkLst>
        </pc:picChg>
      </pc:sldChg>
      <pc:sldChg chg="mod modShow">
        <pc:chgData name="Daniel Khashabi" userId="62390808-c838-45e6-be59-d6fd0d208bc8" providerId="ADAL" clId="{84E3B256-41C7-B54A-AE70-854DE63BC6E6}" dt="2024-02-20T13:47:58.791" v="6" actId="729"/>
        <pc:sldMkLst>
          <pc:docMk/>
          <pc:sldMk cId="4255797805" sldId="2050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3213070454" sldId="2052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54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55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56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57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58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59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60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61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62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0" sldId="2063"/>
        </pc:sldMkLst>
      </pc:sldChg>
      <pc:sldChg chg="modSp mod ord">
        <pc:chgData name="Daniel Khashabi" userId="62390808-c838-45e6-be59-d6fd0d208bc8" providerId="ADAL" clId="{84E3B256-41C7-B54A-AE70-854DE63BC6E6}" dt="2024-02-20T13:57:00.253" v="210" actId="20578"/>
        <pc:sldMkLst>
          <pc:docMk/>
          <pc:sldMk cId="780922530" sldId="2064"/>
        </pc:sldMkLst>
        <pc:grpChg chg="mod">
          <ac:chgData name="Daniel Khashabi" userId="62390808-c838-45e6-be59-d6fd0d208bc8" providerId="ADAL" clId="{84E3B256-41C7-B54A-AE70-854DE63BC6E6}" dt="2024-02-20T13:55:43.384" v="172" actId="1076"/>
          <ac:grpSpMkLst>
            <pc:docMk/>
            <pc:sldMk cId="780922530" sldId="2064"/>
            <ac:grpSpMk id="4" creationId="{08422502-CB40-207A-1AE0-D3EEF2AB4F25}"/>
          </ac:grpSpMkLst>
        </pc:grpChg>
      </pc:sldChg>
      <pc:sldChg chg="modSp del mod">
        <pc:chgData name="Daniel Khashabi" userId="62390808-c838-45e6-be59-d6fd0d208bc8" providerId="ADAL" clId="{84E3B256-41C7-B54A-AE70-854DE63BC6E6}" dt="2024-02-25T15:43:03.208" v="2126" actId="2696"/>
        <pc:sldMkLst>
          <pc:docMk/>
          <pc:sldMk cId="1221997933" sldId="2067"/>
        </pc:sldMkLst>
        <pc:spChg chg="mod">
          <ac:chgData name="Daniel Khashabi" userId="62390808-c838-45e6-be59-d6fd0d208bc8" providerId="ADAL" clId="{84E3B256-41C7-B54A-AE70-854DE63BC6E6}" dt="2024-02-25T15:41:55.973" v="2015" actId="403"/>
          <ac:spMkLst>
            <pc:docMk/>
            <pc:sldMk cId="1221997933" sldId="2067"/>
            <ac:spMk id="2" creationId="{7D92E452-54C1-138A-37DB-8ED26D780CC5}"/>
          </ac:spMkLst>
        </pc:spChg>
      </pc:sldChg>
      <pc:sldChg chg="modSp add del mod">
        <pc:chgData name="Daniel Khashabi" userId="62390808-c838-45e6-be59-d6fd0d208bc8" providerId="ADAL" clId="{84E3B256-41C7-B54A-AE70-854DE63BC6E6}" dt="2024-02-25T22:30:25.889" v="4977" actId="2696"/>
        <pc:sldMkLst>
          <pc:docMk/>
          <pc:sldMk cId="760828708" sldId="2068"/>
        </pc:sldMkLst>
        <pc:spChg chg="mod">
          <ac:chgData name="Daniel Khashabi" userId="62390808-c838-45e6-be59-d6fd0d208bc8" providerId="ADAL" clId="{84E3B256-41C7-B54A-AE70-854DE63BC6E6}" dt="2024-02-25T22:30:23.252" v="4976" actId="20577"/>
          <ac:spMkLst>
            <pc:docMk/>
            <pc:sldMk cId="760828708" sldId="2068"/>
            <ac:spMk id="3" creationId="{2801D9EE-9EFC-DEFE-0D39-68731CF852C4}"/>
          </ac:spMkLst>
        </pc:spChg>
      </pc:sldChg>
      <pc:sldChg chg="del ord">
        <pc:chgData name="Daniel Khashabi" userId="62390808-c838-45e6-be59-d6fd0d208bc8" providerId="ADAL" clId="{84E3B256-41C7-B54A-AE70-854DE63BC6E6}" dt="2024-02-25T22:14:12.699" v="4734" actId="2696"/>
        <pc:sldMkLst>
          <pc:docMk/>
          <pc:sldMk cId="1529656016" sldId="2068"/>
        </pc:sldMkLst>
      </pc:sldChg>
      <pc:sldChg chg="add del mod modShow">
        <pc:chgData name="Daniel Khashabi" userId="62390808-c838-45e6-be59-d6fd0d208bc8" providerId="ADAL" clId="{84E3B256-41C7-B54A-AE70-854DE63BC6E6}" dt="2024-02-25T22:30:15.252" v="4973" actId="2696"/>
        <pc:sldMkLst>
          <pc:docMk/>
          <pc:sldMk cId="3207852045" sldId="2068"/>
        </pc:sldMkLst>
      </pc:sldChg>
      <pc:sldChg chg="del">
        <pc:chgData name="Daniel Khashabi" userId="62390808-c838-45e6-be59-d6fd0d208bc8" providerId="ADAL" clId="{84E3B256-41C7-B54A-AE70-854DE63BC6E6}" dt="2024-02-22T05:55:47.170" v="479" actId="2696"/>
        <pc:sldMkLst>
          <pc:docMk/>
          <pc:sldMk cId="758909855" sldId="2069"/>
        </pc:sldMkLst>
      </pc:sldChg>
      <pc:sldChg chg="modSp mod">
        <pc:chgData name="Daniel Khashabi" userId="62390808-c838-45e6-be59-d6fd0d208bc8" providerId="ADAL" clId="{84E3B256-41C7-B54A-AE70-854DE63BC6E6}" dt="2024-02-20T13:49:29.324" v="101" actId="20577"/>
        <pc:sldMkLst>
          <pc:docMk/>
          <pc:sldMk cId="3368292074" sldId="2070"/>
        </pc:sldMkLst>
        <pc:spChg chg="mod">
          <ac:chgData name="Daniel Khashabi" userId="62390808-c838-45e6-be59-d6fd0d208bc8" providerId="ADAL" clId="{84E3B256-41C7-B54A-AE70-854DE63BC6E6}" dt="2024-02-20T13:49:29.324" v="101" actId="20577"/>
          <ac:spMkLst>
            <pc:docMk/>
            <pc:sldMk cId="3368292074" sldId="2070"/>
            <ac:spMk id="3" creationId="{143D625C-5CC5-722E-A0BB-730F3B01A7B0}"/>
          </ac:spMkLst>
        </pc:spChg>
      </pc:sldChg>
      <pc:sldChg chg="mod modShow">
        <pc:chgData name="Daniel Khashabi" userId="62390808-c838-45e6-be59-d6fd0d208bc8" providerId="ADAL" clId="{84E3B256-41C7-B54A-AE70-854DE63BC6E6}" dt="2024-02-20T13:50:20.369" v="103" actId="729"/>
        <pc:sldMkLst>
          <pc:docMk/>
          <pc:sldMk cId="0" sldId="2075"/>
        </pc:sldMkLst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162185055" sldId="2077"/>
        </pc:sldMkLst>
        <pc:spChg chg="mod">
          <ac:chgData name="Daniel Khashabi" userId="62390808-c838-45e6-be59-d6fd0d208bc8" providerId="ADAL" clId="{84E3B256-41C7-B54A-AE70-854DE63BC6E6}" dt="2024-02-22T05:54:28.673" v="470" actId="27636"/>
          <ac:spMkLst>
            <pc:docMk/>
            <pc:sldMk cId="162185055" sldId="2077"/>
            <ac:spMk id="20" creationId="{B8E48D94-3028-B986-3392-248883FE9749}"/>
          </ac:spMkLst>
        </pc:spChg>
      </pc:sldChg>
      <pc:sldChg chg="del">
        <pc:chgData name="Daniel Khashabi" userId="62390808-c838-45e6-be59-d6fd0d208bc8" providerId="ADAL" clId="{84E3B256-41C7-B54A-AE70-854DE63BC6E6}" dt="2024-02-22T05:54:11.375" v="465" actId="2696"/>
        <pc:sldMkLst>
          <pc:docMk/>
          <pc:sldMk cId="339401859" sldId="2077"/>
        </pc:sldMkLst>
      </pc:sldChg>
      <pc:sldChg chg="add">
        <pc:chgData name="Daniel Khashabi" userId="62390808-c838-45e6-be59-d6fd0d208bc8" providerId="ADAL" clId="{84E3B256-41C7-B54A-AE70-854DE63BC6E6}" dt="2024-02-22T06:15:28.371" v="776"/>
        <pc:sldMkLst>
          <pc:docMk/>
          <pc:sldMk cId="3307555091" sldId="2077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3456432180" sldId="2078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413213458" sldId="2080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2613256332" sldId="2081"/>
        </pc:sldMkLst>
      </pc:sldChg>
      <pc:sldChg chg="addSp delSp mod addAnim delAnim modAnim">
        <pc:chgData name="Daniel Khashabi" userId="62390808-c838-45e6-be59-d6fd0d208bc8" providerId="ADAL" clId="{84E3B256-41C7-B54A-AE70-854DE63BC6E6}" dt="2024-02-22T13:39:21.336" v="850"/>
        <pc:sldMkLst>
          <pc:docMk/>
          <pc:sldMk cId="1656315428" sldId="2088"/>
        </pc:sldMkLst>
        <pc:spChg chg="add del">
          <ac:chgData name="Daniel Khashabi" userId="62390808-c838-45e6-be59-d6fd0d208bc8" providerId="ADAL" clId="{84E3B256-41C7-B54A-AE70-854DE63BC6E6}" dt="2024-02-22T13:39:14.350" v="848" actId="478"/>
          <ac:spMkLst>
            <pc:docMk/>
            <pc:sldMk cId="1656315428" sldId="2088"/>
            <ac:spMk id="7" creationId="{4220A80A-9C62-A72E-FC0D-56C4AF3E8B0A}"/>
          </ac:spMkLst>
        </pc:spChg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1564393" sldId="2098"/>
        </pc:sldMkLst>
      </pc:sldChg>
      <pc:sldChg chg="modSp add del mod">
        <pc:chgData name="Daniel Khashabi" userId="62390808-c838-45e6-be59-d6fd0d208bc8" providerId="ADAL" clId="{84E3B256-41C7-B54A-AE70-854DE63BC6E6}" dt="2024-02-22T06:15:15.625" v="775" actId="2696"/>
        <pc:sldMkLst>
          <pc:docMk/>
          <pc:sldMk cId="58682178" sldId="2099"/>
        </pc:sldMkLst>
        <pc:spChg chg="mod">
          <ac:chgData name="Daniel Khashabi" userId="62390808-c838-45e6-be59-d6fd0d208bc8" providerId="ADAL" clId="{84E3B256-41C7-B54A-AE70-854DE63BC6E6}" dt="2024-02-22T05:54:28.648" v="467" actId="27636"/>
          <ac:spMkLst>
            <pc:docMk/>
            <pc:sldMk cId="58682178" sldId="2099"/>
            <ac:spMk id="3" creationId="{CB40B030-CAD1-C7D8-E7EA-FAEF888E6C1F}"/>
          </ac:spMkLst>
        </pc:spChg>
      </pc:sldChg>
      <pc:sldChg chg="modSp add del mod">
        <pc:chgData name="Daniel Khashabi" userId="62390808-c838-45e6-be59-d6fd0d208bc8" providerId="ADAL" clId="{84E3B256-41C7-B54A-AE70-854DE63BC6E6}" dt="2024-02-22T05:54:11.375" v="465" actId="2696"/>
        <pc:sldMkLst>
          <pc:docMk/>
          <pc:sldMk cId="676852608" sldId="2099"/>
        </pc:sldMkLst>
        <pc:spChg chg="mod">
          <ac:chgData name="Daniel Khashabi" userId="62390808-c838-45e6-be59-d6fd0d208bc8" providerId="ADAL" clId="{84E3B256-41C7-B54A-AE70-854DE63BC6E6}" dt="2024-02-20T13:51:00.977" v="106" actId="27636"/>
          <ac:spMkLst>
            <pc:docMk/>
            <pc:sldMk cId="676852608" sldId="2099"/>
            <ac:spMk id="3" creationId="{CB40B030-CAD1-C7D8-E7EA-FAEF888E6C1F}"/>
          </ac:spMkLst>
        </pc:spChg>
      </pc:sldChg>
      <pc:sldChg chg="delSp modSp add mod modClrScheme chgLayout">
        <pc:chgData name="Daniel Khashabi" userId="62390808-c838-45e6-be59-d6fd0d208bc8" providerId="ADAL" clId="{84E3B256-41C7-B54A-AE70-854DE63BC6E6}" dt="2024-02-22T13:48:53.930" v="1134" actId="20577"/>
        <pc:sldMkLst>
          <pc:docMk/>
          <pc:sldMk cId="2481122153" sldId="2099"/>
        </pc:sldMkLst>
        <pc:spChg chg="mod ord">
          <ac:chgData name="Daniel Khashabi" userId="62390808-c838-45e6-be59-d6fd0d208bc8" providerId="ADAL" clId="{84E3B256-41C7-B54A-AE70-854DE63BC6E6}" dt="2024-02-22T13:48:53.930" v="1134" actId="20577"/>
          <ac:spMkLst>
            <pc:docMk/>
            <pc:sldMk cId="2481122153" sldId="2099"/>
            <ac:spMk id="2" creationId="{3F35303F-B7AB-E313-21D3-CC581228B191}"/>
          </ac:spMkLst>
        </pc:spChg>
        <pc:spChg chg="del">
          <ac:chgData name="Daniel Khashabi" userId="62390808-c838-45e6-be59-d6fd0d208bc8" providerId="ADAL" clId="{84E3B256-41C7-B54A-AE70-854DE63BC6E6}" dt="2024-02-22T06:15:36.202" v="777" actId="700"/>
          <ac:spMkLst>
            <pc:docMk/>
            <pc:sldMk cId="2481122153" sldId="2099"/>
            <ac:spMk id="3" creationId="{CB40B030-CAD1-C7D8-E7EA-FAEF888E6C1F}"/>
          </ac:spMkLst>
        </pc:spChg>
        <pc:picChg chg="del">
          <ac:chgData name="Daniel Khashabi" userId="62390808-c838-45e6-be59-d6fd0d208bc8" providerId="ADAL" clId="{84E3B256-41C7-B54A-AE70-854DE63BC6E6}" dt="2024-02-22T06:15:38.482" v="779" actId="478"/>
          <ac:picMkLst>
            <pc:docMk/>
            <pc:sldMk cId="2481122153" sldId="2099"/>
            <ac:picMk id="5" creationId="{958F3142-09C2-CB4C-0A97-85515A1E722B}"/>
          </ac:picMkLst>
        </pc:picChg>
      </pc:sldChg>
      <pc:sldChg chg="del">
        <pc:chgData name="Daniel Khashabi" userId="62390808-c838-45e6-be59-d6fd0d208bc8" providerId="ADAL" clId="{84E3B256-41C7-B54A-AE70-854DE63BC6E6}" dt="2024-02-20T13:50:45.353" v="104" actId="2696"/>
        <pc:sldMkLst>
          <pc:docMk/>
          <pc:sldMk cId="3600382126" sldId="2099"/>
        </pc:sldMkLst>
      </pc:sldChg>
      <pc:sldChg chg="add">
        <pc:chgData name="Daniel Khashabi" userId="62390808-c838-45e6-be59-d6fd0d208bc8" providerId="ADAL" clId="{84E3B256-41C7-B54A-AE70-854DE63BC6E6}" dt="2024-02-22T06:16:50.481" v="844"/>
        <pc:sldMkLst>
          <pc:docMk/>
          <pc:sldMk cId="1739501084" sldId="2100"/>
        </pc:sldMkLst>
      </pc:sldChg>
      <pc:sldChg chg="modSp del mod">
        <pc:chgData name="Daniel Khashabi" userId="62390808-c838-45e6-be59-d6fd0d208bc8" providerId="ADAL" clId="{84E3B256-41C7-B54A-AE70-854DE63BC6E6}" dt="2024-02-22T06:16:47.775" v="843" actId="2696"/>
        <pc:sldMkLst>
          <pc:docMk/>
          <pc:sldMk cId="4220496007" sldId="2100"/>
        </pc:sldMkLst>
        <pc:spChg chg="mod">
          <ac:chgData name="Daniel Khashabi" userId="62390808-c838-45e6-be59-d6fd0d208bc8" providerId="ADAL" clId="{84E3B256-41C7-B54A-AE70-854DE63BC6E6}" dt="2024-02-22T06:16:39.572" v="842" actId="20577"/>
          <ac:spMkLst>
            <pc:docMk/>
            <pc:sldMk cId="4220496007" sldId="2100"/>
            <ac:spMk id="3" creationId="{2EDF6EF6-A3F0-CBFA-F7BC-EE1CE87E9BEB}"/>
          </ac:spMkLst>
        </pc:spChg>
      </pc:sldChg>
      <pc:sldChg chg="modAnim">
        <pc:chgData name="Daniel Khashabi" userId="62390808-c838-45e6-be59-d6fd0d208bc8" providerId="ADAL" clId="{84E3B256-41C7-B54A-AE70-854DE63BC6E6}" dt="2024-02-22T13:47:48.822" v="1068"/>
        <pc:sldMkLst>
          <pc:docMk/>
          <pc:sldMk cId="2503063983" sldId="2102"/>
        </pc:sldMkLst>
      </pc:sldChg>
      <pc:sldChg chg="modAnim">
        <pc:chgData name="Daniel Khashabi" userId="62390808-c838-45e6-be59-d6fd0d208bc8" providerId="ADAL" clId="{84E3B256-41C7-B54A-AE70-854DE63BC6E6}" dt="2024-02-22T13:47:46.520" v="1067"/>
        <pc:sldMkLst>
          <pc:docMk/>
          <pc:sldMk cId="2958153919" sldId="2103"/>
        </pc:sldMkLst>
      </pc:sldChg>
      <pc:sldChg chg="modAnim">
        <pc:chgData name="Daniel Khashabi" userId="62390808-c838-45e6-be59-d6fd0d208bc8" providerId="ADAL" clId="{84E3B256-41C7-B54A-AE70-854DE63BC6E6}" dt="2024-02-22T13:47:51.378" v="1069"/>
        <pc:sldMkLst>
          <pc:docMk/>
          <pc:sldMk cId="2194471880" sldId="2104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2970694529" sldId="2105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2480688123" sldId="2106"/>
        </pc:sldMkLst>
      </pc:sldChg>
      <pc:sldChg chg="del">
        <pc:chgData name="Daniel Khashabi" userId="62390808-c838-45e6-be59-d6fd0d208bc8" providerId="ADAL" clId="{84E3B256-41C7-B54A-AE70-854DE63BC6E6}" dt="2024-02-25T15:43:30.696" v="2127" actId="2696"/>
        <pc:sldMkLst>
          <pc:docMk/>
          <pc:sldMk cId="348186756" sldId="2107"/>
        </pc:sldMkLst>
      </pc:sldChg>
      <pc:sldChg chg="del">
        <pc:chgData name="Daniel Khashabi" userId="62390808-c838-45e6-be59-d6fd0d208bc8" providerId="ADAL" clId="{84E3B256-41C7-B54A-AE70-854DE63BC6E6}" dt="2024-02-25T22:14:21.929" v="4737" actId="2696"/>
        <pc:sldMkLst>
          <pc:docMk/>
          <pc:sldMk cId="939616159" sldId="2108"/>
        </pc:sldMkLst>
      </pc:sldChg>
      <pc:sldChg chg="addSp modSp add mod">
        <pc:chgData name="Daniel Khashabi" userId="62390808-c838-45e6-be59-d6fd0d208bc8" providerId="ADAL" clId="{84E3B256-41C7-B54A-AE70-854DE63BC6E6}" dt="2024-02-26T12:38:29.936" v="6244" actId="20577"/>
        <pc:sldMkLst>
          <pc:docMk/>
          <pc:sldMk cId="2407276259" sldId="2108"/>
        </pc:sldMkLst>
        <pc:spChg chg="mod">
          <ac:chgData name="Daniel Khashabi" userId="62390808-c838-45e6-be59-d6fd0d208bc8" providerId="ADAL" clId="{84E3B256-41C7-B54A-AE70-854DE63BC6E6}" dt="2024-02-26T12:38:29.936" v="6244" actId="20577"/>
          <ac:spMkLst>
            <pc:docMk/>
            <pc:sldMk cId="2407276259" sldId="2108"/>
            <ac:spMk id="3" creationId="{2801D9EE-9EFC-DEFE-0D39-68731CF852C4}"/>
          </ac:spMkLst>
        </pc:spChg>
        <pc:spChg chg="add mod">
          <ac:chgData name="Daniel Khashabi" userId="62390808-c838-45e6-be59-d6fd0d208bc8" providerId="ADAL" clId="{84E3B256-41C7-B54A-AE70-854DE63BC6E6}" dt="2024-02-26T12:37:38.901" v="6243"/>
          <ac:spMkLst>
            <pc:docMk/>
            <pc:sldMk cId="2407276259" sldId="2108"/>
            <ac:spMk id="4" creationId="{829F8A47-A4A6-1DDB-64DD-AF046F7DB6CE}"/>
          </ac:spMkLst>
        </pc:spChg>
      </pc:sldChg>
      <pc:sldChg chg="add del mod modShow">
        <pc:chgData name="Daniel Khashabi" userId="62390808-c838-45e6-be59-d6fd0d208bc8" providerId="ADAL" clId="{84E3B256-41C7-B54A-AE70-854DE63BC6E6}" dt="2024-02-25T22:37:57.946" v="5132" actId="2696"/>
        <pc:sldMkLst>
          <pc:docMk/>
          <pc:sldMk cId="2848892636" sldId="2108"/>
        </pc:sldMkLst>
      </pc:sldChg>
      <pc:sldChg chg="modSp add del mod ord">
        <pc:chgData name="Daniel Khashabi" userId="62390808-c838-45e6-be59-d6fd0d208bc8" providerId="ADAL" clId="{84E3B256-41C7-B54A-AE70-854DE63BC6E6}" dt="2024-02-25T22:37:04.263" v="5123" actId="20577"/>
        <pc:sldMkLst>
          <pc:docMk/>
          <pc:sldMk cId="2159704940" sldId="2109"/>
        </pc:sldMkLst>
        <pc:spChg chg="mod">
          <ac:chgData name="Daniel Khashabi" userId="62390808-c838-45e6-be59-d6fd0d208bc8" providerId="ADAL" clId="{84E3B256-41C7-B54A-AE70-854DE63BC6E6}" dt="2024-02-25T22:37:04.263" v="5123" actId="20577"/>
          <ac:spMkLst>
            <pc:docMk/>
            <pc:sldMk cId="2159704940" sldId="2109"/>
            <ac:spMk id="2" creationId="{7D92E452-54C1-138A-37DB-8ED26D780CC5}"/>
          </ac:spMkLst>
        </pc:spChg>
      </pc:sldChg>
      <pc:sldChg chg="add del ord">
        <pc:chgData name="Daniel Khashabi" userId="62390808-c838-45e6-be59-d6fd0d208bc8" providerId="ADAL" clId="{84E3B256-41C7-B54A-AE70-854DE63BC6E6}" dt="2024-02-26T12:25:03.755" v="5731" actId="20578"/>
        <pc:sldMkLst>
          <pc:docMk/>
          <pc:sldMk cId="1350588904" sldId="2110"/>
        </pc:sldMkLst>
      </pc:sldChg>
      <pc:sldChg chg="add del">
        <pc:chgData name="Daniel Khashabi" userId="62390808-c838-45e6-be59-d6fd0d208bc8" providerId="ADAL" clId="{84E3B256-41C7-B54A-AE70-854DE63BC6E6}" dt="2024-02-26T12:24:42.558" v="5716"/>
        <pc:sldMkLst>
          <pc:docMk/>
          <pc:sldMk cId="3008777593" sldId="2110"/>
        </pc:sldMkLst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3259858336" sldId="2114"/>
        </pc:sldMkLst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193953545" sldId="2115"/>
        </pc:sldMkLst>
      </pc:sldChg>
      <pc:sldChg chg="add">
        <pc:chgData name="Daniel Khashabi" userId="62390808-c838-45e6-be59-d6fd0d208bc8" providerId="ADAL" clId="{84E3B256-41C7-B54A-AE70-854DE63BC6E6}" dt="2024-02-22T13:50:35.403" v="1136"/>
        <pc:sldMkLst>
          <pc:docMk/>
          <pc:sldMk cId="335890511" sldId="2118"/>
        </pc:sldMkLst>
      </pc:sldChg>
      <pc:sldChg chg="del">
        <pc:chgData name="Daniel Khashabi" userId="62390808-c838-45e6-be59-d6fd0d208bc8" providerId="ADAL" clId="{84E3B256-41C7-B54A-AE70-854DE63BC6E6}" dt="2024-02-22T13:50:26.602" v="1135" actId="2696"/>
        <pc:sldMkLst>
          <pc:docMk/>
          <pc:sldMk cId="2317672027" sldId="2118"/>
        </pc:sldMkLst>
      </pc:sldChg>
      <pc:sldChg chg="modSp mod">
        <pc:chgData name="Daniel Khashabi" userId="62390808-c838-45e6-be59-d6fd0d208bc8" providerId="ADAL" clId="{84E3B256-41C7-B54A-AE70-854DE63BC6E6}" dt="2024-02-22T13:50:48.049" v="1137" actId="20577"/>
        <pc:sldMkLst>
          <pc:docMk/>
          <pc:sldMk cId="0" sldId="2119"/>
        </pc:sldMkLst>
        <pc:spChg chg="mod">
          <ac:chgData name="Daniel Khashabi" userId="62390808-c838-45e6-be59-d6fd0d208bc8" providerId="ADAL" clId="{84E3B256-41C7-B54A-AE70-854DE63BC6E6}" dt="2024-02-22T13:50:48.049" v="1137" actId="20577"/>
          <ac:spMkLst>
            <pc:docMk/>
            <pc:sldMk cId="0" sldId="2119"/>
            <ac:spMk id="2" creationId="{00000000-0000-0000-0000-000000000000}"/>
          </ac:spMkLst>
        </pc:spChg>
      </pc:sldChg>
      <pc:sldChg chg="modSp mod">
        <pc:chgData name="Daniel Khashabi" userId="62390808-c838-45e6-be59-d6fd0d208bc8" providerId="ADAL" clId="{84E3B256-41C7-B54A-AE70-854DE63BC6E6}" dt="2024-02-22T05:58:17.841" v="729" actId="403"/>
        <pc:sldMkLst>
          <pc:docMk/>
          <pc:sldMk cId="1558850776" sldId="2120"/>
        </pc:sldMkLst>
        <pc:spChg chg="mod">
          <ac:chgData name="Daniel Khashabi" userId="62390808-c838-45e6-be59-d6fd0d208bc8" providerId="ADAL" clId="{84E3B256-41C7-B54A-AE70-854DE63BC6E6}" dt="2024-02-22T05:58:17.841" v="729" actId="403"/>
          <ac:spMkLst>
            <pc:docMk/>
            <pc:sldMk cId="1558850776" sldId="2120"/>
            <ac:spMk id="2" creationId="{9C8604F4-C856-657D-CD64-B182A756E07B}"/>
          </ac:spMkLst>
        </pc:spChg>
      </pc:sldChg>
      <pc:sldChg chg="delSp modSp add mod">
        <pc:chgData name="Daniel Khashabi" userId="62390808-c838-45e6-be59-d6fd0d208bc8" providerId="ADAL" clId="{84E3B256-41C7-B54A-AE70-854DE63BC6E6}" dt="2024-02-26T12:37:37.138" v="6242" actId="21"/>
        <pc:sldMkLst>
          <pc:docMk/>
          <pc:sldMk cId="1569498443" sldId="2121"/>
        </pc:sldMkLst>
        <pc:spChg chg="mod">
          <ac:chgData name="Daniel Khashabi" userId="62390808-c838-45e6-be59-d6fd0d208bc8" providerId="ADAL" clId="{84E3B256-41C7-B54A-AE70-854DE63BC6E6}" dt="2024-02-26T12:36:48.139" v="6231" actId="20577"/>
          <ac:spMkLst>
            <pc:docMk/>
            <pc:sldMk cId="1569498443" sldId="2121"/>
            <ac:spMk id="3" creationId="{583DC991-5DC5-98AD-6ACE-F76AB1E275A4}"/>
          </ac:spMkLst>
        </pc:spChg>
        <pc:spChg chg="del">
          <ac:chgData name="Daniel Khashabi" userId="62390808-c838-45e6-be59-d6fd0d208bc8" providerId="ADAL" clId="{84E3B256-41C7-B54A-AE70-854DE63BC6E6}" dt="2024-02-26T12:37:37.138" v="6242" actId="21"/>
          <ac:spMkLst>
            <pc:docMk/>
            <pc:sldMk cId="1569498443" sldId="2121"/>
            <ac:spMk id="5" creationId="{BC6B061C-FA6D-0D5F-B9E7-3F4C12068B8F}"/>
          </ac:spMkLst>
        </pc:spChg>
      </pc:sldChg>
      <pc:sldChg chg="del">
        <pc:chgData name="Daniel Khashabi" userId="62390808-c838-45e6-be59-d6fd0d208bc8" providerId="ADAL" clId="{84E3B256-41C7-B54A-AE70-854DE63BC6E6}" dt="2024-02-25T21:28:17.762" v="3598" actId="2696"/>
        <pc:sldMkLst>
          <pc:docMk/>
          <pc:sldMk cId="2064135483" sldId="2121"/>
        </pc:sldMkLst>
      </pc:sldChg>
      <pc:sldChg chg="modSp add del mod">
        <pc:chgData name="Daniel Khashabi" userId="62390808-c838-45e6-be59-d6fd0d208bc8" providerId="ADAL" clId="{84E3B256-41C7-B54A-AE70-854DE63BC6E6}" dt="2024-02-25T21:30:12.309" v="3653" actId="2696"/>
        <pc:sldMkLst>
          <pc:docMk/>
          <pc:sldMk cId="554734844" sldId="2123"/>
        </pc:sldMkLst>
        <pc:spChg chg="mod">
          <ac:chgData name="Daniel Khashabi" userId="62390808-c838-45e6-be59-d6fd0d208bc8" providerId="ADAL" clId="{84E3B256-41C7-B54A-AE70-854DE63BC6E6}" dt="2024-02-25T21:29:39.722" v="3650" actId="20577"/>
          <ac:spMkLst>
            <pc:docMk/>
            <pc:sldMk cId="554734844" sldId="2123"/>
            <ac:spMk id="3" creationId="{BD002533-9EC1-CFC3-0967-F603D4E7B7A8}"/>
          </ac:spMkLst>
        </pc:spChg>
      </pc:sldChg>
      <pc:sldChg chg="del">
        <pc:chgData name="Daniel Khashabi" userId="62390808-c838-45e6-be59-d6fd0d208bc8" providerId="ADAL" clId="{84E3B256-41C7-B54A-AE70-854DE63BC6E6}" dt="2024-02-22T05:54:54.906" v="478" actId="2696"/>
        <pc:sldMkLst>
          <pc:docMk/>
          <pc:sldMk cId="741137923" sldId="2124"/>
        </pc:sldMkLst>
      </pc:sldChg>
      <pc:sldChg chg="add del mod ord modShow">
        <pc:chgData name="Daniel Khashabi" userId="62390808-c838-45e6-be59-d6fd0d208bc8" providerId="ADAL" clId="{84E3B256-41C7-B54A-AE70-854DE63BC6E6}" dt="2024-02-25T15:31:12.939" v="1667" actId="2696"/>
        <pc:sldMkLst>
          <pc:docMk/>
          <pc:sldMk cId="132951109" sldId="2125"/>
        </pc:sldMkLst>
      </pc:sldChg>
      <pc:sldChg chg="del">
        <pc:chgData name="Daniel Khashabi" userId="62390808-c838-45e6-be59-d6fd0d208bc8" providerId="ADAL" clId="{84E3B256-41C7-B54A-AE70-854DE63BC6E6}" dt="2024-02-20T13:50:45.353" v="104" actId="2696"/>
        <pc:sldMkLst>
          <pc:docMk/>
          <pc:sldMk cId="2708079127" sldId="2125"/>
        </pc:sldMkLst>
      </pc:sldChg>
      <pc:sldChg chg="add del">
        <pc:chgData name="Daniel Khashabi" userId="62390808-c838-45e6-be59-d6fd0d208bc8" providerId="ADAL" clId="{84E3B256-41C7-B54A-AE70-854DE63BC6E6}" dt="2024-02-22T05:54:11.375" v="465" actId="2696"/>
        <pc:sldMkLst>
          <pc:docMk/>
          <pc:sldMk cId="2785785371" sldId="2125"/>
        </pc:sldMkLst>
      </pc:sldChg>
      <pc:sldChg chg="add del">
        <pc:chgData name="Daniel Khashabi" userId="62390808-c838-45e6-be59-d6fd0d208bc8" providerId="ADAL" clId="{84E3B256-41C7-B54A-AE70-854DE63BC6E6}" dt="2024-02-25T22:30:59.966" v="4978" actId="2696"/>
        <pc:sldMkLst>
          <pc:docMk/>
          <pc:sldMk cId="2902032930" sldId="2126"/>
        </pc:sldMkLst>
      </pc:sldChg>
      <pc:sldChg chg="del">
        <pc:chgData name="Daniel Khashabi" userId="62390808-c838-45e6-be59-d6fd0d208bc8" providerId="ADAL" clId="{84E3B256-41C7-B54A-AE70-854DE63BC6E6}" dt="2024-02-25T22:30:15.252" v="4973" actId="2696"/>
        <pc:sldMkLst>
          <pc:docMk/>
          <pc:sldMk cId="3238374669" sldId="2126"/>
        </pc:sldMkLst>
      </pc:sldChg>
      <pc:sldChg chg="del">
        <pc:chgData name="Daniel Khashabi" userId="62390808-c838-45e6-be59-d6fd0d208bc8" providerId="ADAL" clId="{84E3B256-41C7-B54A-AE70-854DE63BC6E6}" dt="2024-02-25T15:45:56.803" v="2413" actId="2696"/>
        <pc:sldMkLst>
          <pc:docMk/>
          <pc:sldMk cId="976383653" sldId="2127"/>
        </pc:sldMkLst>
      </pc:sldChg>
      <pc:sldChg chg="del">
        <pc:chgData name="Daniel Khashabi" userId="62390808-c838-45e6-be59-d6fd0d208bc8" providerId="ADAL" clId="{84E3B256-41C7-B54A-AE70-854DE63BC6E6}" dt="2024-02-25T15:52:40.913" v="2418" actId="2696"/>
        <pc:sldMkLst>
          <pc:docMk/>
          <pc:sldMk cId="2255818399" sldId="2128"/>
        </pc:sldMkLst>
      </pc:sldChg>
      <pc:sldChg chg="del">
        <pc:chgData name="Daniel Khashabi" userId="62390808-c838-45e6-be59-d6fd0d208bc8" providerId="ADAL" clId="{84E3B256-41C7-B54A-AE70-854DE63BC6E6}" dt="2024-02-25T15:31:12.939" v="1667" actId="2696"/>
        <pc:sldMkLst>
          <pc:docMk/>
          <pc:sldMk cId="2669153032" sldId="2129"/>
        </pc:sldMkLst>
      </pc:sldChg>
      <pc:sldChg chg="addSp delSp modSp add del mod">
        <pc:chgData name="Daniel Khashabi" userId="62390808-c838-45e6-be59-d6fd0d208bc8" providerId="ADAL" clId="{84E3B256-41C7-B54A-AE70-854DE63BC6E6}" dt="2024-02-20T13:56:34.352" v="209" actId="2696"/>
        <pc:sldMkLst>
          <pc:docMk/>
          <pc:sldMk cId="188299818" sldId="2130"/>
        </pc:sldMkLst>
        <pc:spChg chg="del mod">
          <ac:chgData name="Daniel Khashabi" userId="62390808-c838-45e6-be59-d6fd0d208bc8" providerId="ADAL" clId="{84E3B256-41C7-B54A-AE70-854DE63BC6E6}" dt="2024-02-20T13:55:49.476" v="175" actId="478"/>
          <ac:spMkLst>
            <pc:docMk/>
            <pc:sldMk cId="188299818" sldId="2130"/>
            <ac:spMk id="10" creationId="{F9E05E99-4952-916D-9AB1-9AE2623F0C7B}"/>
          </ac:spMkLst>
        </pc:spChg>
        <pc:grpChg chg="add del mod">
          <ac:chgData name="Daniel Khashabi" userId="62390808-c838-45e6-be59-d6fd0d208bc8" providerId="ADAL" clId="{84E3B256-41C7-B54A-AE70-854DE63BC6E6}" dt="2024-02-20T13:55:58.671" v="179" actId="21"/>
          <ac:grpSpMkLst>
            <pc:docMk/>
            <pc:sldMk cId="188299818" sldId="2130"/>
            <ac:grpSpMk id="6" creationId="{E7B5A702-30E2-833B-57EC-D8C1B1291E73}"/>
          </ac:grpSpMkLst>
        </pc:grpChg>
        <pc:picChg chg="mod">
          <ac:chgData name="Daniel Khashabi" userId="62390808-c838-45e6-be59-d6fd0d208bc8" providerId="ADAL" clId="{84E3B256-41C7-B54A-AE70-854DE63BC6E6}" dt="2024-02-20T13:55:47.946" v="174"/>
          <ac:picMkLst>
            <pc:docMk/>
            <pc:sldMk cId="188299818" sldId="2130"/>
            <ac:picMk id="7" creationId="{5C838063-C660-50A2-8755-BA1BF301DEFA}"/>
          </ac:picMkLst>
        </pc:picChg>
        <pc:picChg chg="mod">
          <ac:chgData name="Daniel Khashabi" userId="62390808-c838-45e6-be59-d6fd0d208bc8" providerId="ADAL" clId="{84E3B256-41C7-B54A-AE70-854DE63BC6E6}" dt="2024-02-20T13:55:47.946" v="174"/>
          <ac:picMkLst>
            <pc:docMk/>
            <pc:sldMk cId="188299818" sldId="2130"/>
            <ac:picMk id="8" creationId="{AA7ACC14-FAE0-D95A-FE8E-DED53DAD6828}"/>
          </ac:picMkLst>
        </pc:picChg>
        <pc:picChg chg="del">
          <ac:chgData name="Daniel Khashabi" userId="62390808-c838-45e6-be59-d6fd0d208bc8" providerId="ADAL" clId="{84E3B256-41C7-B54A-AE70-854DE63BC6E6}" dt="2024-02-20T13:55:47.746" v="173" actId="478"/>
          <ac:picMkLst>
            <pc:docMk/>
            <pc:sldMk cId="188299818" sldId="2130"/>
            <ac:picMk id="9" creationId="{59094AAE-77DE-AE6C-3819-2FA5ED82E81D}"/>
          </ac:picMkLst>
        </pc:picChg>
      </pc:sldChg>
      <pc:sldChg chg="modSp new mod">
        <pc:chgData name="Daniel Khashabi" userId="62390808-c838-45e6-be59-d6fd0d208bc8" providerId="ADAL" clId="{84E3B256-41C7-B54A-AE70-854DE63BC6E6}" dt="2024-02-20T13:57:21.339" v="252" actId="403"/>
        <pc:sldMkLst>
          <pc:docMk/>
          <pc:sldMk cId="215614812" sldId="2130"/>
        </pc:sldMkLst>
        <pc:spChg chg="mod">
          <ac:chgData name="Daniel Khashabi" userId="62390808-c838-45e6-be59-d6fd0d208bc8" providerId="ADAL" clId="{84E3B256-41C7-B54A-AE70-854DE63BC6E6}" dt="2024-02-20T13:57:21.339" v="252" actId="403"/>
          <ac:spMkLst>
            <pc:docMk/>
            <pc:sldMk cId="215614812" sldId="2130"/>
            <ac:spMk id="2" creationId="{32720BC5-183C-0638-4ED5-8EFE17F2E40B}"/>
          </ac:spMkLst>
        </pc:spChg>
      </pc:sldChg>
      <pc:sldChg chg="new del">
        <pc:chgData name="Daniel Khashabi" userId="62390808-c838-45e6-be59-d6fd0d208bc8" providerId="ADAL" clId="{84E3B256-41C7-B54A-AE70-854DE63BC6E6}" dt="2024-02-22T05:51:24.873" v="437" actId="2696"/>
        <pc:sldMkLst>
          <pc:docMk/>
          <pc:sldMk cId="1507297398" sldId="2131"/>
        </pc:sldMkLst>
      </pc:sldChg>
      <pc:sldChg chg="addSp modSp add mod">
        <pc:chgData name="Daniel Khashabi" userId="62390808-c838-45e6-be59-d6fd0d208bc8" providerId="ADAL" clId="{84E3B256-41C7-B54A-AE70-854DE63BC6E6}" dt="2024-02-22T13:47:14.736" v="1066" actId="1076"/>
        <pc:sldMkLst>
          <pc:docMk/>
          <pc:sldMk cId="1836979495" sldId="2131"/>
        </pc:sldMkLst>
        <pc:spChg chg="add mod">
          <ac:chgData name="Daniel Khashabi" userId="62390808-c838-45e6-be59-d6fd0d208bc8" providerId="ADAL" clId="{84E3B256-41C7-B54A-AE70-854DE63BC6E6}" dt="2024-02-22T13:47:14.736" v="1066" actId="1076"/>
          <ac:spMkLst>
            <pc:docMk/>
            <pc:sldMk cId="1836979495" sldId="2131"/>
            <ac:spMk id="30" creationId="{E4F813BC-939E-6AF1-4644-7430EBC8A911}"/>
          </ac:spMkLst>
        </pc:spChg>
      </pc:sldChg>
      <pc:sldChg chg="modSp new mod ord">
        <pc:chgData name="Daniel Khashabi" userId="62390808-c838-45e6-be59-d6fd0d208bc8" providerId="ADAL" clId="{84E3B256-41C7-B54A-AE70-854DE63BC6E6}" dt="2024-02-25T22:14:04.369" v="4733" actId="5793"/>
        <pc:sldMkLst>
          <pc:docMk/>
          <pc:sldMk cId="2645026740" sldId="2132"/>
        </pc:sldMkLst>
        <pc:spChg chg="mod">
          <ac:chgData name="Daniel Khashabi" userId="62390808-c838-45e6-be59-d6fd0d208bc8" providerId="ADAL" clId="{84E3B256-41C7-B54A-AE70-854DE63BC6E6}" dt="2024-02-25T15:44:50.474" v="2221" actId="20577"/>
          <ac:spMkLst>
            <pc:docMk/>
            <pc:sldMk cId="2645026740" sldId="2132"/>
            <ac:spMk id="2" creationId="{62B12D83-3C11-D059-1F75-D9DBD25AAB73}"/>
          </ac:spMkLst>
        </pc:spChg>
        <pc:spChg chg="mod">
          <ac:chgData name="Daniel Khashabi" userId="62390808-c838-45e6-be59-d6fd0d208bc8" providerId="ADAL" clId="{84E3B256-41C7-B54A-AE70-854DE63BC6E6}" dt="2024-02-25T22:14:04.369" v="4733" actId="5793"/>
          <ac:spMkLst>
            <pc:docMk/>
            <pc:sldMk cId="2645026740" sldId="2132"/>
            <ac:spMk id="3" creationId="{4A9C1D6B-C1C6-5316-FB4C-36487CE066FA}"/>
          </ac:spMkLst>
        </pc:spChg>
      </pc:sldChg>
      <pc:sldChg chg="addSp modSp new mod">
        <pc:chgData name="Daniel Khashabi" userId="62390808-c838-45e6-be59-d6fd0d208bc8" providerId="ADAL" clId="{84E3B256-41C7-B54A-AE70-854DE63BC6E6}" dt="2024-02-26T14:46:06.526" v="8415" actId="20577"/>
        <pc:sldMkLst>
          <pc:docMk/>
          <pc:sldMk cId="76719043" sldId="2133"/>
        </pc:sldMkLst>
        <pc:spChg chg="mod">
          <ac:chgData name="Daniel Khashabi" userId="62390808-c838-45e6-be59-d6fd0d208bc8" providerId="ADAL" clId="{84E3B256-41C7-B54A-AE70-854DE63BC6E6}" dt="2024-02-25T20:40:14.337" v="2580" actId="20577"/>
          <ac:spMkLst>
            <pc:docMk/>
            <pc:sldMk cId="76719043" sldId="2133"/>
            <ac:spMk id="2" creationId="{A268C020-2E27-F0DF-113C-0B2EDB1D0575}"/>
          </ac:spMkLst>
        </pc:spChg>
        <pc:spChg chg="mod">
          <ac:chgData name="Daniel Khashabi" userId="62390808-c838-45e6-be59-d6fd0d208bc8" providerId="ADAL" clId="{84E3B256-41C7-B54A-AE70-854DE63BC6E6}" dt="2024-02-26T14:46:06.526" v="8415" actId="20577"/>
          <ac:spMkLst>
            <pc:docMk/>
            <pc:sldMk cId="76719043" sldId="2133"/>
            <ac:spMk id="3" creationId="{EFDF2A2C-16E0-25D7-D687-9C5F14E4F307}"/>
          </ac:spMkLst>
        </pc:spChg>
        <pc:spChg chg="add mod">
          <ac:chgData name="Daniel Khashabi" userId="62390808-c838-45e6-be59-d6fd0d208bc8" providerId="ADAL" clId="{84E3B256-41C7-B54A-AE70-854DE63BC6E6}" dt="2024-02-25T20:45:22.316" v="2949" actId="20577"/>
          <ac:spMkLst>
            <pc:docMk/>
            <pc:sldMk cId="76719043" sldId="2133"/>
            <ac:spMk id="6" creationId="{14C0E88B-F370-5C5A-A62F-42A4655F8258}"/>
          </ac:spMkLst>
        </pc:spChg>
        <pc:picChg chg="add mod">
          <ac:chgData name="Daniel Khashabi" userId="62390808-c838-45e6-be59-d6fd0d208bc8" providerId="ADAL" clId="{84E3B256-41C7-B54A-AE70-854DE63BC6E6}" dt="2024-02-25T20:51:05.651" v="3445" actId="1035"/>
          <ac:picMkLst>
            <pc:docMk/>
            <pc:sldMk cId="76719043" sldId="2133"/>
            <ac:picMk id="5" creationId="{D5C96C32-F12D-4CC1-E6D8-BBDFC9D0900E}"/>
          </ac:picMkLst>
        </pc:picChg>
      </pc:sldChg>
      <pc:sldChg chg="addSp modSp new mod">
        <pc:chgData name="Daniel Khashabi" userId="62390808-c838-45e6-be59-d6fd0d208bc8" providerId="ADAL" clId="{84E3B256-41C7-B54A-AE70-854DE63BC6E6}" dt="2024-02-25T20:50:59.469" v="3430" actId="20577"/>
        <pc:sldMkLst>
          <pc:docMk/>
          <pc:sldMk cId="1582394843" sldId="2134"/>
        </pc:sldMkLst>
        <pc:spChg chg="mod">
          <ac:chgData name="Daniel Khashabi" userId="62390808-c838-45e6-be59-d6fd0d208bc8" providerId="ADAL" clId="{84E3B256-41C7-B54A-AE70-854DE63BC6E6}" dt="2024-02-25T20:50:59.469" v="3430" actId="20577"/>
          <ac:spMkLst>
            <pc:docMk/>
            <pc:sldMk cId="1582394843" sldId="2134"/>
            <ac:spMk id="2" creationId="{5F9D3362-9CE0-0E5C-F521-8A1A1CC5F73F}"/>
          </ac:spMkLst>
        </pc:spChg>
        <pc:spChg chg="mod">
          <ac:chgData name="Daniel Khashabi" userId="62390808-c838-45e6-be59-d6fd0d208bc8" providerId="ADAL" clId="{84E3B256-41C7-B54A-AE70-854DE63BC6E6}" dt="2024-02-25T20:50:05.562" v="3395" actId="14100"/>
          <ac:spMkLst>
            <pc:docMk/>
            <pc:sldMk cId="1582394843" sldId="2134"/>
            <ac:spMk id="3" creationId="{EC34C285-C914-BC6E-3229-061315E199B0}"/>
          </ac:spMkLst>
        </pc:spChg>
        <pc:spChg chg="add mod">
          <ac:chgData name="Daniel Khashabi" userId="62390808-c838-45e6-be59-d6fd0d208bc8" providerId="ADAL" clId="{84E3B256-41C7-B54A-AE70-854DE63BC6E6}" dt="2024-02-25T20:50:48.294" v="3425" actId="1076"/>
          <ac:spMkLst>
            <pc:docMk/>
            <pc:sldMk cId="1582394843" sldId="2134"/>
            <ac:spMk id="7" creationId="{7BF4BC2C-54A0-905F-7B0C-C11C9A62C582}"/>
          </ac:spMkLst>
        </pc:spChg>
        <pc:spChg chg="add mod">
          <ac:chgData name="Daniel Khashabi" userId="62390808-c838-45e6-be59-d6fd0d208bc8" providerId="ADAL" clId="{84E3B256-41C7-B54A-AE70-854DE63BC6E6}" dt="2024-02-25T20:50:51.535" v="3426"/>
          <ac:spMkLst>
            <pc:docMk/>
            <pc:sldMk cId="1582394843" sldId="2134"/>
            <ac:spMk id="8" creationId="{FCA4E5A0-82EC-F042-8B85-27FEBA81C7AE}"/>
          </ac:spMkLst>
        </pc:spChg>
        <pc:picChg chg="add mod">
          <ac:chgData name="Daniel Khashabi" userId="62390808-c838-45e6-be59-d6fd0d208bc8" providerId="ADAL" clId="{84E3B256-41C7-B54A-AE70-854DE63BC6E6}" dt="2024-02-25T20:50:08.502" v="3397" actId="1076"/>
          <ac:picMkLst>
            <pc:docMk/>
            <pc:sldMk cId="1582394843" sldId="2134"/>
            <ac:picMk id="5" creationId="{2E3E6340-4673-2733-EC0A-50D50985B9B7}"/>
          </ac:picMkLst>
        </pc:picChg>
      </pc:sldChg>
      <pc:sldChg chg="addSp modSp new mod">
        <pc:chgData name="Daniel Khashabi" userId="62390808-c838-45e6-be59-d6fd0d208bc8" providerId="ADAL" clId="{84E3B256-41C7-B54A-AE70-854DE63BC6E6}" dt="2024-02-25T22:37:16.014" v="5125" actId="20577"/>
        <pc:sldMkLst>
          <pc:docMk/>
          <pc:sldMk cId="2654733493" sldId="2135"/>
        </pc:sldMkLst>
        <pc:spChg chg="mod">
          <ac:chgData name="Daniel Khashabi" userId="62390808-c838-45e6-be59-d6fd0d208bc8" providerId="ADAL" clId="{84E3B256-41C7-B54A-AE70-854DE63BC6E6}" dt="2024-02-25T21:45:47.291" v="3699" actId="20577"/>
          <ac:spMkLst>
            <pc:docMk/>
            <pc:sldMk cId="2654733493" sldId="2135"/>
            <ac:spMk id="2" creationId="{6CF1E3CC-9A32-C6E5-6AE6-BFDCC6EB224E}"/>
          </ac:spMkLst>
        </pc:spChg>
        <pc:spChg chg="mod">
          <ac:chgData name="Daniel Khashabi" userId="62390808-c838-45e6-be59-d6fd0d208bc8" providerId="ADAL" clId="{84E3B256-41C7-B54A-AE70-854DE63BC6E6}" dt="2024-02-25T22:37:16.014" v="5125" actId="20577"/>
          <ac:spMkLst>
            <pc:docMk/>
            <pc:sldMk cId="2654733493" sldId="2135"/>
            <ac:spMk id="3" creationId="{2AB76243-A945-D27D-1B30-651C1F2ADD48}"/>
          </ac:spMkLst>
        </pc:spChg>
        <pc:spChg chg="add mod">
          <ac:chgData name="Daniel Khashabi" userId="62390808-c838-45e6-be59-d6fd0d208bc8" providerId="ADAL" clId="{84E3B256-41C7-B54A-AE70-854DE63BC6E6}" dt="2024-02-25T21:46:28.036" v="3715" actId="1036"/>
          <ac:spMkLst>
            <pc:docMk/>
            <pc:sldMk cId="2654733493" sldId="2135"/>
            <ac:spMk id="6" creationId="{3130D537-EF28-E2D8-A0F2-D1072E8FF6D8}"/>
          </ac:spMkLst>
        </pc:spChg>
        <pc:picChg chg="add mod">
          <ac:chgData name="Daniel Khashabi" userId="62390808-c838-45e6-be59-d6fd0d208bc8" providerId="ADAL" clId="{84E3B256-41C7-B54A-AE70-854DE63BC6E6}" dt="2024-02-25T21:49:03.375" v="3738" actId="1038"/>
          <ac:picMkLst>
            <pc:docMk/>
            <pc:sldMk cId="2654733493" sldId="2135"/>
            <ac:picMk id="5" creationId="{2E15390D-4B60-294E-329D-9FC5E245EABE}"/>
          </ac:picMkLst>
        </pc:picChg>
        <pc:picChg chg="add mod">
          <ac:chgData name="Daniel Khashabi" userId="62390808-c838-45e6-be59-d6fd0d208bc8" providerId="ADAL" clId="{84E3B256-41C7-B54A-AE70-854DE63BC6E6}" dt="2024-02-25T21:49:09.079" v="3747" actId="1037"/>
          <ac:picMkLst>
            <pc:docMk/>
            <pc:sldMk cId="2654733493" sldId="2135"/>
            <ac:picMk id="8" creationId="{36793E02-2E92-15CB-239C-FD489C417751}"/>
          </ac:picMkLst>
        </pc:picChg>
      </pc:sldChg>
      <pc:sldChg chg="addSp modSp new mod modAnim">
        <pc:chgData name="Daniel Khashabi" userId="62390808-c838-45e6-be59-d6fd0d208bc8" providerId="ADAL" clId="{84E3B256-41C7-B54A-AE70-854DE63BC6E6}" dt="2024-02-25T22:11:52.855" v="4354"/>
        <pc:sldMkLst>
          <pc:docMk/>
          <pc:sldMk cId="194642585" sldId="2136"/>
        </pc:sldMkLst>
        <pc:spChg chg="mod">
          <ac:chgData name="Daniel Khashabi" userId="62390808-c838-45e6-be59-d6fd0d208bc8" providerId="ADAL" clId="{84E3B256-41C7-B54A-AE70-854DE63BC6E6}" dt="2024-02-25T22:02:45.699" v="4038" actId="20577"/>
          <ac:spMkLst>
            <pc:docMk/>
            <pc:sldMk cId="194642585" sldId="2136"/>
            <ac:spMk id="2" creationId="{2BDD7287-B5EF-9FE7-5DAC-9D33D06EE9FA}"/>
          </ac:spMkLst>
        </pc:spChg>
        <pc:spChg chg="mod">
          <ac:chgData name="Daniel Khashabi" userId="62390808-c838-45e6-be59-d6fd0d208bc8" providerId="ADAL" clId="{84E3B256-41C7-B54A-AE70-854DE63BC6E6}" dt="2024-02-25T22:11:15.505" v="4336" actId="20577"/>
          <ac:spMkLst>
            <pc:docMk/>
            <pc:sldMk cId="194642585" sldId="2136"/>
            <ac:spMk id="3" creationId="{6F9BC62C-DDE6-4AC6-54A6-7A699A59116F}"/>
          </ac:spMkLst>
        </pc:spChg>
        <pc:spChg chg="add mod">
          <ac:chgData name="Daniel Khashabi" userId="62390808-c838-45e6-be59-d6fd0d208bc8" providerId="ADAL" clId="{84E3B256-41C7-B54A-AE70-854DE63BC6E6}" dt="2024-02-25T21:59:47.609" v="3922"/>
          <ac:spMkLst>
            <pc:docMk/>
            <pc:sldMk cId="194642585" sldId="2136"/>
            <ac:spMk id="6" creationId="{13E3EDC6-4E19-D2E5-9B6C-9FBC2DCBE0DC}"/>
          </ac:spMkLst>
        </pc:spChg>
        <pc:spChg chg="add mod">
          <ac:chgData name="Daniel Khashabi" userId="62390808-c838-45e6-be59-d6fd0d208bc8" providerId="ADAL" clId="{84E3B256-41C7-B54A-AE70-854DE63BC6E6}" dt="2024-02-25T22:11:30.411" v="4345" actId="14100"/>
          <ac:spMkLst>
            <pc:docMk/>
            <pc:sldMk cId="194642585" sldId="2136"/>
            <ac:spMk id="7" creationId="{52FA4355-6DA7-A195-C546-5531FD968320}"/>
          </ac:spMkLst>
        </pc:spChg>
        <pc:spChg chg="add mod">
          <ac:chgData name="Daniel Khashabi" userId="62390808-c838-45e6-be59-d6fd0d208bc8" providerId="ADAL" clId="{84E3B256-41C7-B54A-AE70-854DE63BC6E6}" dt="2024-02-25T22:11:36.371" v="4351" actId="1036"/>
          <ac:spMkLst>
            <pc:docMk/>
            <pc:sldMk cId="194642585" sldId="2136"/>
            <ac:spMk id="8" creationId="{851D8EAB-74F1-3992-D232-441C819F1955}"/>
          </ac:spMkLst>
        </pc:spChg>
        <pc:picChg chg="add mod">
          <ac:chgData name="Daniel Khashabi" userId="62390808-c838-45e6-be59-d6fd0d208bc8" providerId="ADAL" clId="{84E3B256-41C7-B54A-AE70-854DE63BC6E6}" dt="2024-02-25T22:11:19.752" v="4341" actId="1036"/>
          <ac:picMkLst>
            <pc:docMk/>
            <pc:sldMk cId="194642585" sldId="2136"/>
            <ac:picMk id="5" creationId="{B5896F3B-D796-8DDC-C4A0-F94AAA6F6A2F}"/>
          </ac:picMkLst>
        </pc:picChg>
      </pc:sldChg>
      <pc:sldChg chg="delSp modSp add del mod">
        <pc:chgData name="Daniel Khashabi" userId="62390808-c838-45e6-be59-d6fd0d208bc8" providerId="ADAL" clId="{84E3B256-41C7-B54A-AE70-854DE63BC6E6}" dt="2024-02-25T22:29:32.811" v="4972" actId="2696"/>
        <pc:sldMkLst>
          <pc:docMk/>
          <pc:sldMk cId="2323748515" sldId="2137"/>
        </pc:sldMkLst>
        <pc:spChg chg="del">
          <ac:chgData name="Daniel Khashabi" userId="62390808-c838-45e6-be59-d6fd0d208bc8" providerId="ADAL" clId="{84E3B256-41C7-B54A-AE70-854DE63BC6E6}" dt="2024-02-25T22:22:39.376" v="4892" actId="478"/>
          <ac:spMkLst>
            <pc:docMk/>
            <pc:sldMk cId="2323748515" sldId="2137"/>
            <ac:spMk id="6" creationId="{FBC7B955-3F51-3073-AAF8-3A9E59F5D6BD}"/>
          </ac:spMkLst>
        </pc:spChg>
        <pc:spChg chg="del mod">
          <ac:chgData name="Daniel Khashabi" userId="62390808-c838-45e6-be59-d6fd0d208bc8" providerId="ADAL" clId="{84E3B256-41C7-B54A-AE70-854DE63BC6E6}" dt="2024-02-25T22:23:54.540" v="4911" actId="478"/>
          <ac:spMkLst>
            <pc:docMk/>
            <pc:sldMk cId="2323748515" sldId="2137"/>
            <ac:spMk id="7" creationId="{FAD269F4-EF59-742B-AB7F-2A15099F69F4}"/>
          </ac:spMkLst>
        </pc:spChg>
        <pc:spChg chg="del">
          <ac:chgData name="Daniel Khashabi" userId="62390808-c838-45e6-be59-d6fd0d208bc8" providerId="ADAL" clId="{84E3B256-41C7-B54A-AE70-854DE63BC6E6}" dt="2024-02-25T22:26:41.552" v="4930" actId="478"/>
          <ac:spMkLst>
            <pc:docMk/>
            <pc:sldMk cId="2323748515" sldId="2137"/>
            <ac:spMk id="8" creationId="{BCBB0B76-8C86-B835-41F6-C40234024DF0}"/>
          </ac:spMkLst>
        </pc:spChg>
        <pc:spChg chg="del">
          <ac:chgData name="Daniel Khashabi" userId="62390808-c838-45e6-be59-d6fd0d208bc8" providerId="ADAL" clId="{84E3B256-41C7-B54A-AE70-854DE63BC6E6}" dt="2024-02-25T22:26:44.545" v="4931" actId="21"/>
          <ac:spMkLst>
            <pc:docMk/>
            <pc:sldMk cId="2323748515" sldId="2137"/>
            <ac:spMk id="9" creationId="{80121F22-0612-251E-77F5-B7D738FD49F6}"/>
          </ac:spMkLst>
        </pc:spChg>
      </pc:sldChg>
      <pc:sldChg chg="addSp delSp modSp add mod">
        <pc:chgData name="Daniel Khashabi" userId="62390808-c838-45e6-be59-d6fd0d208bc8" providerId="ADAL" clId="{84E3B256-41C7-B54A-AE70-854DE63BC6E6}" dt="2024-02-26T14:15:36.865" v="8260" actId="14100"/>
        <pc:sldMkLst>
          <pc:docMk/>
          <pc:sldMk cId="2792917517" sldId="2138"/>
        </pc:sldMkLst>
        <pc:spChg chg="add del mod">
          <ac:chgData name="Daniel Khashabi" userId="62390808-c838-45e6-be59-d6fd0d208bc8" providerId="ADAL" clId="{84E3B256-41C7-B54A-AE70-854DE63BC6E6}" dt="2024-02-26T14:15:27.862" v="8249" actId="21"/>
          <ac:spMkLst>
            <pc:docMk/>
            <pc:sldMk cId="2792917517" sldId="2138"/>
            <ac:spMk id="3" creationId="{4D3EADA0-A696-1DF3-0AD4-46718E7DF2B8}"/>
          </ac:spMkLst>
        </pc:spChg>
        <pc:spChg chg="del">
          <ac:chgData name="Daniel Khashabi" userId="62390808-c838-45e6-be59-d6fd0d208bc8" providerId="ADAL" clId="{84E3B256-41C7-B54A-AE70-854DE63BC6E6}" dt="2024-02-25T22:22:42.860" v="4893" actId="478"/>
          <ac:spMkLst>
            <pc:docMk/>
            <pc:sldMk cId="2792917517" sldId="2138"/>
            <ac:spMk id="6" creationId="{FBC7B955-3F51-3073-AAF8-3A9E59F5D6BD}"/>
          </ac:spMkLst>
        </pc:spChg>
        <pc:spChg chg="add mod">
          <ac:chgData name="Daniel Khashabi" userId="62390808-c838-45e6-be59-d6fd0d208bc8" providerId="ADAL" clId="{84E3B256-41C7-B54A-AE70-854DE63BC6E6}" dt="2024-02-26T14:15:36.865" v="8260" actId="14100"/>
          <ac:spMkLst>
            <pc:docMk/>
            <pc:sldMk cId="2792917517" sldId="2138"/>
            <ac:spMk id="7" creationId="{ABB1580E-9A28-744B-122E-695416675CEB}"/>
          </ac:spMkLst>
        </pc:spChg>
        <pc:picChg chg="add mod">
          <ac:chgData name="Daniel Khashabi" userId="62390808-c838-45e6-be59-d6fd0d208bc8" providerId="ADAL" clId="{84E3B256-41C7-B54A-AE70-854DE63BC6E6}" dt="2024-02-26T14:15:21.539" v="8244"/>
          <ac:picMkLst>
            <pc:docMk/>
            <pc:sldMk cId="2792917517" sldId="2138"/>
            <ac:picMk id="4" creationId="{8EE2B188-A197-9C07-50C8-335D471F73CF}"/>
          </ac:picMkLst>
        </pc:picChg>
        <pc:picChg chg="del mod">
          <ac:chgData name="Daniel Khashabi" userId="62390808-c838-45e6-be59-d6fd0d208bc8" providerId="ADAL" clId="{84E3B256-41C7-B54A-AE70-854DE63BC6E6}" dt="2024-02-26T14:15:21.057" v="8243" actId="478"/>
          <ac:picMkLst>
            <pc:docMk/>
            <pc:sldMk cId="2792917517" sldId="2138"/>
            <ac:picMk id="1028" creationId="{30DD0B14-64DA-2722-B0A1-721F64A07580}"/>
          </ac:picMkLst>
        </pc:picChg>
      </pc:sldChg>
      <pc:sldChg chg="addSp delSp modSp add mod">
        <pc:chgData name="Daniel Khashabi" userId="62390808-c838-45e6-be59-d6fd0d208bc8" providerId="ADAL" clId="{84E3B256-41C7-B54A-AE70-854DE63BC6E6}" dt="2024-02-26T14:15:52.291" v="8291" actId="1036"/>
        <pc:sldMkLst>
          <pc:docMk/>
          <pc:sldMk cId="2672555521" sldId="2139"/>
        </pc:sldMkLst>
        <pc:spChg chg="del">
          <ac:chgData name="Daniel Khashabi" userId="62390808-c838-45e6-be59-d6fd0d208bc8" providerId="ADAL" clId="{84E3B256-41C7-B54A-AE70-854DE63BC6E6}" dt="2024-02-25T22:24:03.484" v="4912" actId="478"/>
          <ac:spMkLst>
            <pc:docMk/>
            <pc:sldMk cId="2672555521" sldId="2139"/>
            <ac:spMk id="3" creationId="{4D3EADA0-A696-1DF3-0AD4-46718E7DF2B8}"/>
          </ac:spMkLst>
        </pc:spChg>
        <pc:spChg chg="add del mod">
          <ac:chgData name="Daniel Khashabi" userId="62390808-c838-45e6-be59-d6fd0d208bc8" providerId="ADAL" clId="{84E3B256-41C7-B54A-AE70-854DE63BC6E6}" dt="2024-02-26T14:15:48.001" v="8277" actId="21"/>
          <ac:spMkLst>
            <pc:docMk/>
            <pc:sldMk cId="2672555521" sldId="2139"/>
            <ac:spMk id="4" creationId="{D4764FB2-5B1D-9428-8104-9ECCAF7E5543}"/>
          </ac:spMkLst>
        </pc:spChg>
        <pc:spChg chg="add mod">
          <ac:chgData name="Daniel Khashabi" userId="62390808-c838-45e6-be59-d6fd0d208bc8" providerId="ADAL" clId="{84E3B256-41C7-B54A-AE70-854DE63BC6E6}" dt="2024-02-26T14:15:52.291" v="8291" actId="1036"/>
          <ac:spMkLst>
            <pc:docMk/>
            <pc:sldMk cId="2672555521" sldId="2139"/>
            <ac:spMk id="7" creationId="{26D44023-882B-AB52-B672-ABB2EE68CC8D}"/>
          </ac:spMkLst>
        </pc:spChg>
        <pc:picChg chg="add mod">
          <ac:chgData name="Daniel Khashabi" userId="62390808-c838-45e6-be59-d6fd0d208bc8" providerId="ADAL" clId="{84E3B256-41C7-B54A-AE70-854DE63BC6E6}" dt="2024-02-26T14:15:18.943" v="8242"/>
          <ac:picMkLst>
            <pc:docMk/>
            <pc:sldMk cId="2672555521" sldId="2139"/>
            <ac:picMk id="6" creationId="{0F5FEE65-CF99-C5E9-B149-5FF7C0D85393}"/>
          </ac:picMkLst>
        </pc:picChg>
        <pc:picChg chg="del">
          <ac:chgData name="Daniel Khashabi" userId="62390808-c838-45e6-be59-d6fd0d208bc8" providerId="ADAL" clId="{84E3B256-41C7-B54A-AE70-854DE63BC6E6}" dt="2024-02-26T14:15:18.611" v="8241" actId="478"/>
          <ac:picMkLst>
            <pc:docMk/>
            <pc:sldMk cId="2672555521" sldId="2139"/>
            <ac:picMk id="1028" creationId="{30DD0B14-64DA-2722-B0A1-721F64A07580}"/>
          </ac:picMkLst>
        </pc:picChg>
      </pc:sldChg>
      <pc:sldChg chg="addSp delSp modSp add del mod">
        <pc:chgData name="Daniel Khashabi" userId="62390808-c838-45e6-be59-d6fd0d208bc8" providerId="ADAL" clId="{84E3B256-41C7-B54A-AE70-854DE63BC6E6}" dt="2024-02-26T14:16:11.647" v="8327" actId="2696"/>
        <pc:sldMkLst>
          <pc:docMk/>
          <pc:sldMk cId="2366015008" sldId="2140"/>
        </pc:sldMkLst>
        <pc:spChg chg="add del mod">
          <ac:chgData name="Daniel Khashabi" userId="62390808-c838-45e6-be59-d6fd0d208bc8" providerId="ADAL" clId="{84E3B256-41C7-B54A-AE70-854DE63BC6E6}" dt="2024-02-25T22:28:36.523" v="4963" actId="478"/>
          <ac:spMkLst>
            <pc:docMk/>
            <pc:sldMk cId="2366015008" sldId="2140"/>
            <ac:spMk id="3" creationId="{1DE77B11-DB6E-AEE2-8C68-0E2A4E56658F}"/>
          </ac:spMkLst>
        </pc:spChg>
        <pc:spChg chg="del">
          <ac:chgData name="Daniel Khashabi" userId="62390808-c838-45e6-be59-d6fd0d208bc8" providerId="ADAL" clId="{84E3B256-41C7-B54A-AE70-854DE63BC6E6}" dt="2024-02-25T22:26:46.145" v="4932" actId="478"/>
          <ac:spMkLst>
            <pc:docMk/>
            <pc:sldMk cId="2366015008" sldId="2140"/>
            <ac:spMk id="4" creationId="{D4764FB2-5B1D-9428-8104-9ECCAF7E5543}"/>
          </ac:spMkLst>
        </pc:spChg>
        <pc:spChg chg="add del mod">
          <ac:chgData name="Daniel Khashabi" userId="62390808-c838-45e6-be59-d6fd0d208bc8" providerId="ADAL" clId="{84E3B256-41C7-B54A-AE70-854DE63BC6E6}" dt="2024-02-26T14:14:45.606" v="8216" actId="478"/>
          <ac:spMkLst>
            <pc:docMk/>
            <pc:sldMk cId="2366015008" sldId="2140"/>
            <ac:spMk id="6" creationId="{454E0FA9-3373-1EF2-89F7-54B6F6D3D4C0}"/>
          </ac:spMkLst>
        </pc:spChg>
        <pc:picChg chg="mod">
          <ac:chgData name="Daniel Khashabi" userId="62390808-c838-45e6-be59-d6fd0d208bc8" providerId="ADAL" clId="{84E3B256-41C7-B54A-AE70-854DE63BC6E6}" dt="2024-02-26T14:15:11.354" v="8238" actId="1037"/>
          <ac:picMkLst>
            <pc:docMk/>
            <pc:sldMk cId="2366015008" sldId="2140"/>
            <ac:picMk id="1028" creationId="{30DD0B14-64DA-2722-B0A1-721F64A07580}"/>
          </ac:picMkLst>
        </pc:picChg>
      </pc:sldChg>
      <pc:sldChg chg="modSp new mod">
        <pc:chgData name="Daniel Khashabi" userId="62390808-c838-45e6-be59-d6fd0d208bc8" providerId="ADAL" clId="{84E3B256-41C7-B54A-AE70-854DE63BC6E6}" dt="2024-02-26T14:14:09.709" v="8213" actId="404"/>
        <pc:sldMkLst>
          <pc:docMk/>
          <pc:sldMk cId="43509432" sldId="2141"/>
        </pc:sldMkLst>
        <pc:spChg chg="mod">
          <ac:chgData name="Daniel Khashabi" userId="62390808-c838-45e6-be59-d6fd0d208bc8" providerId="ADAL" clId="{84E3B256-41C7-B54A-AE70-854DE63BC6E6}" dt="2024-02-25T22:38:23.288" v="5144" actId="20577"/>
          <ac:spMkLst>
            <pc:docMk/>
            <pc:sldMk cId="43509432" sldId="2141"/>
            <ac:spMk id="2" creationId="{9680D21B-F286-36A2-3F62-BA34F9A41B82}"/>
          </ac:spMkLst>
        </pc:spChg>
        <pc:spChg chg="mod">
          <ac:chgData name="Daniel Khashabi" userId="62390808-c838-45e6-be59-d6fd0d208bc8" providerId="ADAL" clId="{84E3B256-41C7-B54A-AE70-854DE63BC6E6}" dt="2024-02-26T14:14:09.709" v="8213" actId="404"/>
          <ac:spMkLst>
            <pc:docMk/>
            <pc:sldMk cId="43509432" sldId="2141"/>
            <ac:spMk id="3" creationId="{2B7F8464-2DF4-2336-9A18-C678C9CC099F}"/>
          </ac:spMkLst>
        </pc:spChg>
      </pc:sldChg>
      <pc:sldChg chg="add del">
        <pc:chgData name="Daniel Khashabi" userId="62390808-c838-45e6-be59-d6fd0d208bc8" providerId="ADAL" clId="{84E3B256-41C7-B54A-AE70-854DE63BC6E6}" dt="2024-02-25T22:28:29.598" v="4960"/>
        <pc:sldMkLst>
          <pc:docMk/>
          <pc:sldMk cId="1664173774" sldId="2141"/>
        </pc:sldMkLst>
      </pc:sldChg>
      <pc:sldChg chg="modSp add del mod">
        <pc:chgData name="Daniel Khashabi" userId="62390808-c838-45e6-be59-d6fd0d208bc8" providerId="ADAL" clId="{84E3B256-41C7-B54A-AE70-854DE63BC6E6}" dt="2024-02-25T22:35:03.930" v="5068" actId="2696"/>
        <pc:sldMkLst>
          <pc:docMk/>
          <pc:sldMk cId="3872613007" sldId="2141"/>
        </pc:sldMkLst>
        <pc:spChg chg="mod">
          <ac:chgData name="Daniel Khashabi" userId="62390808-c838-45e6-be59-d6fd0d208bc8" providerId="ADAL" clId="{84E3B256-41C7-B54A-AE70-854DE63BC6E6}" dt="2024-02-25T22:33:25.705" v="5030" actId="21"/>
          <ac:spMkLst>
            <pc:docMk/>
            <pc:sldMk cId="3872613007" sldId="2141"/>
            <ac:spMk id="3" creationId="{49ED8F0B-7B83-5BFF-404A-C643779F2A22}"/>
          </ac:spMkLst>
        </pc:spChg>
      </pc:sldChg>
      <pc:sldChg chg="addSp modSp new mod">
        <pc:chgData name="Daniel Khashabi" userId="62390808-c838-45e6-be59-d6fd0d208bc8" providerId="ADAL" clId="{84E3B256-41C7-B54A-AE70-854DE63BC6E6}" dt="2024-02-26T13:35:32.631" v="7174" actId="20577"/>
        <pc:sldMkLst>
          <pc:docMk/>
          <pc:sldMk cId="2375444893" sldId="2142"/>
        </pc:sldMkLst>
        <pc:spChg chg="mod">
          <ac:chgData name="Daniel Khashabi" userId="62390808-c838-45e6-be59-d6fd0d208bc8" providerId="ADAL" clId="{84E3B256-41C7-B54A-AE70-854DE63BC6E6}" dt="2024-02-26T12:47:30.684" v="6634" actId="20577"/>
          <ac:spMkLst>
            <pc:docMk/>
            <pc:sldMk cId="2375444893" sldId="2142"/>
            <ac:spMk id="2" creationId="{C114CD91-6509-339C-6167-E910543A1609}"/>
          </ac:spMkLst>
        </pc:spChg>
        <pc:spChg chg="mod">
          <ac:chgData name="Daniel Khashabi" userId="62390808-c838-45e6-be59-d6fd0d208bc8" providerId="ADAL" clId="{84E3B256-41C7-B54A-AE70-854DE63BC6E6}" dt="2024-02-26T13:35:32.631" v="7174" actId="20577"/>
          <ac:spMkLst>
            <pc:docMk/>
            <pc:sldMk cId="2375444893" sldId="2142"/>
            <ac:spMk id="3" creationId="{35BCFAE0-BAC7-A823-C1DF-9F62C100D63A}"/>
          </ac:spMkLst>
        </pc:spChg>
        <pc:spChg chg="add mod">
          <ac:chgData name="Daniel Khashabi" userId="62390808-c838-45e6-be59-d6fd0d208bc8" providerId="ADAL" clId="{84E3B256-41C7-B54A-AE70-854DE63BC6E6}" dt="2024-02-26T13:34:29.803" v="7065" actId="20577"/>
          <ac:spMkLst>
            <pc:docMk/>
            <pc:sldMk cId="2375444893" sldId="2142"/>
            <ac:spMk id="5" creationId="{FC4EBFF0-2989-0C19-E1C9-992A71782D71}"/>
          </ac:spMkLst>
        </pc:spChg>
        <pc:picChg chg="add mod">
          <ac:chgData name="Daniel Khashabi" userId="62390808-c838-45e6-be59-d6fd0d208bc8" providerId="ADAL" clId="{84E3B256-41C7-B54A-AE70-854DE63BC6E6}" dt="2024-02-26T13:23:27.167" v="6831" actId="1076"/>
          <ac:picMkLst>
            <pc:docMk/>
            <pc:sldMk cId="2375444893" sldId="2142"/>
            <ac:picMk id="1026" creationId="{511733C4-2D8F-98C8-5EB0-FEA0AF333BDD}"/>
          </ac:picMkLst>
        </pc:picChg>
      </pc:sldChg>
      <pc:sldChg chg="new del">
        <pc:chgData name="Daniel Khashabi" userId="62390808-c838-45e6-be59-d6fd0d208bc8" providerId="ADAL" clId="{84E3B256-41C7-B54A-AE70-854DE63BC6E6}" dt="2024-02-25T22:49:21.989" v="5536" actId="680"/>
        <pc:sldMkLst>
          <pc:docMk/>
          <pc:sldMk cId="3344519825" sldId="2142"/>
        </pc:sldMkLst>
      </pc:sldChg>
      <pc:sldChg chg="add ord">
        <pc:chgData name="Daniel Khashabi" userId="62390808-c838-45e6-be59-d6fd0d208bc8" providerId="ADAL" clId="{84E3B256-41C7-B54A-AE70-854DE63BC6E6}" dt="2024-02-26T12:25:03.755" v="5731" actId="20578"/>
        <pc:sldMkLst>
          <pc:docMk/>
          <pc:sldMk cId="2212293555" sldId="2143"/>
        </pc:sldMkLst>
      </pc:sldChg>
      <pc:sldChg chg="addSp modSp add mod">
        <pc:chgData name="Daniel Khashabi" userId="62390808-c838-45e6-be59-d6fd0d208bc8" providerId="ADAL" clId="{84E3B256-41C7-B54A-AE70-854DE63BC6E6}" dt="2024-02-26T12:36:13.286" v="6219" actId="1076"/>
        <pc:sldMkLst>
          <pc:docMk/>
          <pc:sldMk cId="1806488387" sldId="2144"/>
        </pc:sldMkLst>
        <pc:spChg chg="add mod">
          <ac:chgData name="Daniel Khashabi" userId="62390808-c838-45e6-be59-d6fd0d208bc8" providerId="ADAL" clId="{84E3B256-41C7-B54A-AE70-854DE63BC6E6}" dt="2024-02-26T12:36:13.286" v="6219" actId="1076"/>
          <ac:spMkLst>
            <pc:docMk/>
            <pc:sldMk cId="1806488387" sldId="2144"/>
            <ac:spMk id="5" creationId="{5E1402CE-DA32-18A3-DE47-CA72222D7366}"/>
          </ac:spMkLst>
        </pc:spChg>
        <pc:spChg chg="mod">
          <ac:chgData name="Daniel Khashabi" userId="62390808-c838-45e6-be59-d6fd0d208bc8" providerId="ADAL" clId="{84E3B256-41C7-B54A-AE70-854DE63BC6E6}" dt="2024-02-26T12:33:27.157" v="5981" actId="20577"/>
          <ac:spMkLst>
            <pc:docMk/>
            <pc:sldMk cId="1806488387" sldId="2144"/>
            <ac:spMk id="6" creationId="{BB2D7D99-F015-0597-90B3-433F07CE3A2F}"/>
          </ac:spMkLst>
        </pc:spChg>
        <pc:spChg chg="mod">
          <ac:chgData name="Daniel Khashabi" userId="62390808-c838-45e6-be59-d6fd0d208bc8" providerId="ADAL" clId="{84E3B256-41C7-B54A-AE70-854DE63BC6E6}" dt="2024-02-26T12:32:39.666" v="5947" actId="1035"/>
          <ac:spMkLst>
            <pc:docMk/>
            <pc:sldMk cId="1806488387" sldId="2144"/>
            <ac:spMk id="10" creationId="{E82112DD-FC14-1FF1-8D63-155140BB423C}"/>
          </ac:spMkLst>
        </pc:spChg>
        <pc:picChg chg="mod">
          <ac:chgData name="Daniel Khashabi" userId="62390808-c838-45e6-be59-d6fd0d208bc8" providerId="ADAL" clId="{84E3B256-41C7-B54A-AE70-854DE63BC6E6}" dt="2024-02-26T12:36:09.768" v="6218" actId="1076"/>
          <ac:picMkLst>
            <pc:docMk/>
            <pc:sldMk cId="1806488387" sldId="2144"/>
            <ac:picMk id="3" creationId="{00000000-0000-0000-0000-000000000000}"/>
          </ac:picMkLst>
        </pc:picChg>
      </pc:sldChg>
      <pc:sldChg chg="modSp add del mod">
        <pc:chgData name="Daniel Khashabi" userId="62390808-c838-45e6-be59-d6fd0d208bc8" providerId="ADAL" clId="{84E3B256-41C7-B54A-AE70-854DE63BC6E6}" dt="2024-02-26T12:33:29.384" v="5982" actId="2696"/>
        <pc:sldMkLst>
          <pc:docMk/>
          <pc:sldMk cId="2398646487" sldId="2145"/>
        </pc:sldMkLst>
        <pc:spChg chg="mod">
          <ac:chgData name="Daniel Khashabi" userId="62390808-c838-45e6-be59-d6fd0d208bc8" providerId="ADAL" clId="{84E3B256-41C7-B54A-AE70-854DE63BC6E6}" dt="2024-02-26T12:31:13.643" v="5869" actId="27636"/>
          <ac:spMkLst>
            <pc:docMk/>
            <pc:sldMk cId="2398646487" sldId="2145"/>
            <ac:spMk id="6" creationId="{BB2D7D99-F015-0597-90B3-433F07CE3A2F}"/>
          </ac:spMkLst>
        </pc:spChg>
      </pc:sldChg>
      <pc:sldChg chg="addSp modSp new add del mod ord">
        <pc:chgData name="Daniel Khashabi" userId="62390808-c838-45e6-be59-d6fd0d208bc8" providerId="ADAL" clId="{84E3B256-41C7-B54A-AE70-854DE63BC6E6}" dt="2024-02-26T12:47:02.060" v="6620" actId="2696"/>
        <pc:sldMkLst>
          <pc:docMk/>
          <pc:sldMk cId="4009651536" sldId="2145"/>
        </pc:sldMkLst>
        <pc:spChg chg="mod">
          <ac:chgData name="Daniel Khashabi" userId="62390808-c838-45e6-be59-d6fd0d208bc8" providerId="ADAL" clId="{84E3B256-41C7-B54A-AE70-854DE63BC6E6}" dt="2024-02-26T12:39:19.076" v="6274" actId="20577"/>
          <ac:spMkLst>
            <pc:docMk/>
            <pc:sldMk cId="4009651536" sldId="2145"/>
            <ac:spMk id="2" creationId="{CA01424F-3BE9-54EB-0219-03917C58516C}"/>
          </ac:spMkLst>
        </pc:spChg>
        <pc:spChg chg="mod">
          <ac:chgData name="Daniel Khashabi" userId="62390808-c838-45e6-be59-d6fd0d208bc8" providerId="ADAL" clId="{84E3B256-41C7-B54A-AE70-854DE63BC6E6}" dt="2024-02-26T12:44:09.349" v="6541" actId="20577"/>
          <ac:spMkLst>
            <pc:docMk/>
            <pc:sldMk cId="4009651536" sldId="2145"/>
            <ac:spMk id="3" creationId="{2480B6BE-B754-0FEF-C41B-092CAA721D57}"/>
          </ac:spMkLst>
        </pc:spChg>
        <pc:spChg chg="add mod">
          <ac:chgData name="Daniel Khashabi" userId="62390808-c838-45e6-be59-d6fd0d208bc8" providerId="ADAL" clId="{84E3B256-41C7-B54A-AE70-854DE63BC6E6}" dt="2024-02-26T12:44:32.070" v="6551" actId="207"/>
          <ac:spMkLst>
            <pc:docMk/>
            <pc:sldMk cId="4009651536" sldId="2145"/>
            <ac:spMk id="5" creationId="{C5DE5F96-5336-0D16-987C-630E19303BA5}"/>
          </ac:spMkLst>
        </pc:spChg>
        <pc:picChg chg="add mod modCrop">
          <ac:chgData name="Daniel Khashabi" userId="62390808-c838-45e6-be59-d6fd0d208bc8" providerId="ADAL" clId="{84E3B256-41C7-B54A-AE70-854DE63BC6E6}" dt="2024-02-26T12:46:04.781" v="6617" actId="1037"/>
          <ac:picMkLst>
            <pc:docMk/>
            <pc:sldMk cId="4009651536" sldId="2145"/>
            <ac:picMk id="7" creationId="{02D47272-C884-1AB4-4155-5ABF16DCC5D1}"/>
          </ac:picMkLst>
        </pc:picChg>
        <pc:picChg chg="add mod">
          <ac:chgData name="Daniel Khashabi" userId="62390808-c838-45e6-be59-d6fd0d208bc8" providerId="ADAL" clId="{84E3B256-41C7-B54A-AE70-854DE63BC6E6}" dt="2024-02-26T12:45:53.324" v="6590" actId="1037"/>
          <ac:picMkLst>
            <pc:docMk/>
            <pc:sldMk cId="4009651536" sldId="2145"/>
            <ac:picMk id="9" creationId="{F27DA4EA-7925-3ED8-0B0B-FA5D46E8C9AD}"/>
          </ac:picMkLst>
        </pc:picChg>
      </pc:sldChg>
      <pc:sldChg chg="addSp modSp add mod">
        <pc:chgData name="Daniel Khashabi" userId="62390808-c838-45e6-be59-d6fd0d208bc8" providerId="ADAL" clId="{84E3B256-41C7-B54A-AE70-854DE63BC6E6}" dt="2024-02-26T14:44:15.187" v="8330" actId="20577"/>
        <pc:sldMkLst>
          <pc:docMk/>
          <pc:sldMk cId="113189053" sldId="2146"/>
        </pc:sldMkLst>
        <pc:spChg chg="mod">
          <ac:chgData name="Daniel Khashabi" userId="62390808-c838-45e6-be59-d6fd0d208bc8" providerId="ADAL" clId="{84E3B256-41C7-B54A-AE70-854DE63BC6E6}" dt="2024-02-26T14:44:15.187" v="8330" actId="20577"/>
          <ac:spMkLst>
            <pc:docMk/>
            <pc:sldMk cId="113189053" sldId="2146"/>
            <ac:spMk id="3" creationId="{35BCFAE0-BAC7-A823-C1DF-9F62C100D63A}"/>
          </ac:spMkLst>
        </pc:spChg>
        <pc:picChg chg="add mod modCrop">
          <ac:chgData name="Daniel Khashabi" userId="62390808-c838-45e6-be59-d6fd0d208bc8" providerId="ADAL" clId="{84E3B256-41C7-B54A-AE70-854DE63BC6E6}" dt="2024-02-26T14:12:38.177" v="8186" actId="1076"/>
          <ac:picMkLst>
            <pc:docMk/>
            <pc:sldMk cId="113189053" sldId="2146"/>
            <ac:picMk id="5" creationId="{5842111D-AAAC-E7C0-317A-9E0FB02F7C65}"/>
          </ac:picMkLst>
        </pc:picChg>
        <pc:picChg chg="add mod">
          <ac:chgData name="Daniel Khashabi" userId="62390808-c838-45e6-be59-d6fd0d208bc8" providerId="ADAL" clId="{84E3B256-41C7-B54A-AE70-854DE63BC6E6}" dt="2024-02-26T14:13:26.096" v="8202" actId="14100"/>
          <ac:picMkLst>
            <pc:docMk/>
            <pc:sldMk cId="113189053" sldId="2146"/>
            <ac:picMk id="7" creationId="{42B93287-FD9A-5C7E-D823-23033D9B7A47}"/>
          </ac:picMkLst>
        </pc:picChg>
      </pc:sldChg>
      <pc:sldChg chg="add del">
        <pc:chgData name="Daniel Khashabi" userId="62390808-c838-45e6-be59-d6fd0d208bc8" providerId="ADAL" clId="{84E3B256-41C7-B54A-AE70-854DE63BC6E6}" dt="2024-02-26T12:47:14.873" v="6631" actId="2696"/>
        <pc:sldMkLst>
          <pc:docMk/>
          <pc:sldMk cId="2454301010" sldId="2146"/>
        </pc:sldMkLst>
      </pc:sldChg>
      <pc:sldChg chg="modSp new del mod">
        <pc:chgData name="Daniel Khashabi" userId="62390808-c838-45e6-be59-d6fd0d208bc8" providerId="ADAL" clId="{84E3B256-41C7-B54A-AE70-854DE63BC6E6}" dt="2024-02-26T12:55:20.087" v="6798" actId="2696"/>
        <pc:sldMkLst>
          <pc:docMk/>
          <pc:sldMk cId="422147" sldId="2147"/>
        </pc:sldMkLst>
        <pc:spChg chg="mod">
          <ac:chgData name="Daniel Khashabi" userId="62390808-c838-45e6-be59-d6fd0d208bc8" providerId="ADAL" clId="{84E3B256-41C7-B54A-AE70-854DE63BC6E6}" dt="2024-02-26T12:55:15.623" v="6787" actId="20577"/>
          <ac:spMkLst>
            <pc:docMk/>
            <pc:sldMk cId="422147" sldId="2147"/>
            <ac:spMk id="2" creationId="{9EA434DA-0820-BDAD-D997-78457FFCE8FE}"/>
          </ac:spMkLst>
        </pc:spChg>
        <pc:spChg chg="mod">
          <ac:chgData name="Daniel Khashabi" userId="62390808-c838-45e6-be59-d6fd0d208bc8" providerId="ADAL" clId="{84E3B256-41C7-B54A-AE70-854DE63BC6E6}" dt="2024-02-26T12:55:19.131" v="6797" actId="20577"/>
          <ac:spMkLst>
            <pc:docMk/>
            <pc:sldMk cId="422147" sldId="2147"/>
            <ac:spMk id="3" creationId="{3FB9D5C7-E34A-B66C-563B-25DCF8D0CE83}"/>
          </ac:spMkLst>
        </pc:spChg>
      </pc:sldChg>
      <pc:sldChg chg="addSp delSp modSp add mod">
        <pc:chgData name="Daniel Khashabi" userId="62390808-c838-45e6-be59-d6fd0d208bc8" providerId="ADAL" clId="{84E3B256-41C7-B54A-AE70-854DE63BC6E6}" dt="2024-02-26T14:16:09.714" v="8326" actId="14100"/>
        <pc:sldMkLst>
          <pc:docMk/>
          <pc:sldMk cId="2838082606" sldId="2147"/>
        </pc:sldMkLst>
        <pc:spChg chg="del mod">
          <ac:chgData name="Daniel Khashabi" userId="62390808-c838-45e6-be59-d6fd0d208bc8" providerId="ADAL" clId="{84E3B256-41C7-B54A-AE70-854DE63BC6E6}" dt="2024-02-26T14:15:55.522" v="8292" actId="21"/>
          <ac:spMkLst>
            <pc:docMk/>
            <pc:sldMk cId="2838082606" sldId="2147"/>
            <ac:spMk id="4" creationId="{D4764FB2-5B1D-9428-8104-9ECCAF7E5543}"/>
          </ac:spMkLst>
        </pc:spChg>
        <pc:spChg chg="mod">
          <ac:chgData name="Daniel Khashabi" userId="62390808-c838-45e6-be59-d6fd0d208bc8" providerId="ADAL" clId="{84E3B256-41C7-B54A-AE70-854DE63BC6E6}" dt="2024-02-26T13:56:30.962" v="7687" actId="207"/>
          <ac:spMkLst>
            <pc:docMk/>
            <pc:sldMk cId="2838082606" sldId="2147"/>
            <ac:spMk id="5" creationId="{5C9236D4-2FFF-44B7-4846-8A2CC91A52D9}"/>
          </ac:spMkLst>
        </pc:spChg>
        <pc:spChg chg="add del mod">
          <ac:chgData name="Daniel Khashabi" userId="62390808-c838-45e6-be59-d6fd0d208bc8" providerId="ADAL" clId="{84E3B256-41C7-B54A-AE70-854DE63BC6E6}" dt="2024-02-26T13:54:45.386" v="7681" actId="478"/>
          <ac:spMkLst>
            <pc:docMk/>
            <pc:sldMk cId="2838082606" sldId="2147"/>
            <ac:spMk id="6" creationId="{96E4DAE4-ABB0-88BB-A6E3-77BC4D7CA9C1}"/>
          </ac:spMkLst>
        </pc:spChg>
        <pc:spChg chg="add mod">
          <ac:chgData name="Daniel Khashabi" userId="62390808-c838-45e6-be59-d6fd0d208bc8" providerId="ADAL" clId="{84E3B256-41C7-B54A-AE70-854DE63BC6E6}" dt="2024-02-26T14:16:09.714" v="8326" actId="14100"/>
          <ac:spMkLst>
            <pc:docMk/>
            <pc:sldMk cId="2838082606" sldId="2147"/>
            <ac:spMk id="8" creationId="{8B3F0C11-8AF7-7D53-9AAE-AE24395BBBD1}"/>
          </ac:spMkLst>
        </pc:spChg>
        <pc:picChg chg="add mod">
          <ac:chgData name="Daniel Khashabi" userId="62390808-c838-45e6-be59-d6fd0d208bc8" providerId="ADAL" clId="{84E3B256-41C7-B54A-AE70-854DE63BC6E6}" dt="2024-02-26T14:15:15.888" v="8240"/>
          <ac:picMkLst>
            <pc:docMk/>
            <pc:sldMk cId="2838082606" sldId="2147"/>
            <ac:picMk id="7" creationId="{751E39CF-CDED-1D9F-7FA0-9746A626DF66}"/>
          </ac:picMkLst>
        </pc:picChg>
        <pc:picChg chg="del">
          <ac:chgData name="Daniel Khashabi" userId="62390808-c838-45e6-be59-d6fd0d208bc8" providerId="ADAL" clId="{84E3B256-41C7-B54A-AE70-854DE63BC6E6}" dt="2024-02-26T14:15:15.316" v="8239" actId="478"/>
          <ac:picMkLst>
            <pc:docMk/>
            <pc:sldMk cId="2838082606" sldId="2147"/>
            <ac:picMk id="1028" creationId="{30DD0B14-64DA-2722-B0A1-721F64A07580}"/>
          </ac:picMkLst>
        </pc:picChg>
      </pc:sldChg>
      <pc:sldChg chg="addSp delSp modSp new del mod">
        <pc:chgData name="Daniel Khashabi" userId="62390808-c838-45e6-be59-d6fd0d208bc8" providerId="ADAL" clId="{84E3B256-41C7-B54A-AE70-854DE63BC6E6}" dt="2024-02-26T15:30:42.459" v="8424" actId="2696"/>
        <pc:sldMkLst>
          <pc:docMk/>
          <pc:sldMk cId="3876524984" sldId="2148"/>
        </pc:sldMkLst>
        <pc:spChg chg="mod">
          <ac:chgData name="Daniel Khashabi" userId="62390808-c838-45e6-be59-d6fd0d208bc8" providerId="ADAL" clId="{84E3B256-41C7-B54A-AE70-854DE63BC6E6}" dt="2024-02-26T15:30:33.571" v="8418" actId="27636"/>
          <ac:spMkLst>
            <pc:docMk/>
            <pc:sldMk cId="3876524984" sldId="2148"/>
            <ac:spMk id="2" creationId="{B4A3EA86-A716-D8D5-6356-D8299DF4B1A8}"/>
          </ac:spMkLst>
        </pc:spChg>
        <pc:spChg chg="del">
          <ac:chgData name="Daniel Khashabi" userId="62390808-c838-45e6-be59-d6fd0d208bc8" providerId="ADAL" clId="{84E3B256-41C7-B54A-AE70-854DE63BC6E6}" dt="2024-02-26T15:30:33.416" v="8417"/>
          <ac:spMkLst>
            <pc:docMk/>
            <pc:sldMk cId="3876524984" sldId="2148"/>
            <ac:spMk id="3" creationId="{41CF602E-77EB-BDB8-B3DE-D9BBEE18F4CD}"/>
          </ac:spMkLst>
        </pc:spChg>
        <pc:spChg chg="add mod">
          <ac:chgData name="Daniel Khashabi" userId="62390808-c838-45e6-be59-d6fd0d208bc8" providerId="ADAL" clId="{84E3B256-41C7-B54A-AE70-854DE63BC6E6}" dt="2024-02-26T15:30:41.407" v="8423" actId="21"/>
          <ac:spMkLst>
            <pc:docMk/>
            <pc:sldMk cId="3876524984" sldId="2148"/>
            <ac:spMk id="7" creationId="{85E27B67-35B3-2589-34B6-0B920AC96684}"/>
          </ac:spMkLst>
        </pc:spChg>
        <pc:picChg chg="add del mod">
          <ac:chgData name="Daniel Khashabi" userId="62390808-c838-45e6-be59-d6fd0d208bc8" providerId="ADAL" clId="{84E3B256-41C7-B54A-AE70-854DE63BC6E6}" dt="2024-02-26T15:30:41.407" v="8423" actId="21"/>
          <ac:picMkLst>
            <pc:docMk/>
            <pc:sldMk cId="3876524984" sldId="2148"/>
            <ac:picMk id="5" creationId="{3255B1AF-9398-FF93-6CA1-393C266489E3}"/>
          </ac:picMkLst>
        </pc:picChg>
      </pc:sldChg>
      <pc:sldChg chg="addSp delSp modSp new mod modNotesTx">
        <pc:chgData name="Daniel Khashabi" userId="62390808-c838-45e6-be59-d6fd0d208bc8" providerId="ADAL" clId="{84E3B256-41C7-B54A-AE70-854DE63BC6E6}" dt="2024-02-26T15:35:15.431" v="8576"/>
        <pc:sldMkLst>
          <pc:docMk/>
          <pc:sldMk cId="3039066728" sldId="2149"/>
        </pc:sldMkLst>
        <pc:spChg chg="mod">
          <ac:chgData name="Daniel Khashabi" userId="62390808-c838-45e6-be59-d6fd0d208bc8" providerId="ADAL" clId="{84E3B256-41C7-B54A-AE70-854DE63BC6E6}" dt="2024-02-26T15:30:56.639" v="8456" actId="20577"/>
          <ac:spMkLst>
            <pc:docMk/>
            <pc:sldMk cId="3039066728" sldId="2149"/>
            <ac:spMk id="2" creationId="{29D86C04-38B5-95C5-AD61-2B1CAD8DA021}"/>
          </ac:spMkLst>
        </pc:spChg>
        <pc:spChg chg="mod">
          <ac:chgData name="Daniel Khashabi" userId="62390808-c838-45e6-be59-d6fd0d208bc8" providerId="ADAL" clId="{84E3B256-41C7-B54A-AE70-854DE63BC6E6}" dt="2024-02-26T15:31:14.803" v="8459" actId="20577"/>
          <ac:spMkLst>
            <pc:docMk/>
            <pc:sldMk cId="3039066728" sldId="2149"/>
            <ac:spMk id="3" creationId="{E3A1B143-8479-07D5-27B0-B57118DE3C04}"/>
          </ac:spMkLst>
        </pc:spChg>
        <pc:spChg chg="add del mod">
          <ac:chgData name="Daniel Khashabi" userId="62390808-c838-45e6-be59-d6fd0d208bc8" providerId="ADAL" clId="{84E3B256-41C7-B54A-AE70-854DE63BC6E6}" dt="2024-02-26T15:35:15.128" v="8575" actId="478"/>
          <ac:spMkLst>
            <pc:docMk/>
            <pc:sldMk cId="3039066728" sldId="2149"/>
            <ac:spMk id="7" creationId="{06A5E392-ED1E-7245-B79D-188D268A0F1E}"/>
          </ac:spMkLst>
        </pc:spChg>
        <pc:spChg chg="add mod">
          <ac:chgData name="Daniel Khashabi" userId="62390808-c838-45e6-be59-d6fd0d208bc8" providerId="ADAL" clId="{84E3B256-41C7-B54A-AE70-854DE63BC6E6}" dt="2024-02-26T15:35:15.431" v="8576"/>
          <ac:spMkLst>
            <pc:docMk/>
            <pc:sldMk cId="3039066728" sldId="2149"/>
            <ac:spMk id="8" creationId="{09C4F197-88A8-1723-3ADE-A177A8442A51}"/>
          </ac:spMkLst>
        </pc:spChg>
        <pc:picChg chg="add mod">
          <ac:chgData name="Daniel Khashabi" userId="62390808-c838-45e6-be59-d6fd0d208bc8" providerId="ADAL" clId="{84E3B256-41C7-B54A-AE70-854DE63BC6E6}" dt="2024-02-26T15:30:43.047" v="8425"/>
          <ac:picMkLst>
            <pc:docMk/>
            <pc:sldMk cId="3039066728" sldId="2149"/>
            <ac:picMk id="4" creationId="{E4909D61-1804-3C77-6C4E-D00B21573B24}"/>
          </ac:picMkLst>
        </pc:picChg>
        <pc:picChg chg="add mod">
          <ac:chgData name="Daniel Khashabi" userId="62390808-c838-45e6-be59-d6fd0d208bc8" providerId="ADAL" clId="{84E3B256-41C7-B54A-AE70-854DE63BC6E6}" dt="2024-02-26T15:31:23.790" v="8465" actId="1076"/>
          <ac:picMkLst>
            <pc:docMk/>
            <pc:sldMk cId="3039066728" sldId="2149"/>
            <ac:picMk id="6" creationId="{3580CAAC-5B9D-292A-979C-14E58DE56E8A}"/>
          </ac:picMkLst>
        </pc:picChg>
      </pc:sldChg>
      <pc:sldChg chg="addSp modSp new mod ord">
        <pc:chgData name="Daniel Khashabi" userId="62390808-c838-45e6-be59-d6fd0d208bc8" providerId="ADAL" clId="{84E3B256-41C7-B54A-AE70-854DE63BC6E6}" dt="2024-02-26T15:35:12.783" v="8574" actId="1036"/>
        <pc:sldMkLst>
          <pc:docMk/>
          <pc:sldMk cId="3454404631" sldId="2150"/>
        </pc:sldMkLst>
        <pc:spChg chg="mod">
          <ac:chgData name="Daniel Khashabi" userId="62390808-c838-45e6-be59-d6fd0d208bc8" providerId="ADAL" clId="{84E3B256-41C7-B54A-AE70-854DE63BC6E6}" dt="2024-02-26T15:32:29.372" v="8518" actId="20577"/>
          <ac:spMkLst>
            <pc:docMk/>
            <pc:sldMk cId="3454404631" sldId="2150"/>
            <ac:spMk id="2" creationId="{F7285BD6-A11F-0F92-E232-EE79ABC74C2B}"/>
          </ac:spMkLst>
        </pc:spChg>
        <pc:spChg chg="add mod">
          <ac:chgData name="Daniel Khashabi" userId="62390808-c838-45e6-be59-d6fd0d208bc8" providerId="ADAL" clId="{84E3B256-41C7-B54A-AE70-854DE63BC6E6}" dt="2024-02-26T15:35:12.783" v="8574" actId="1036"/>
          <ac:spMkLst>
            <pc:docMk/>
            <pc:sldMk cId="3454404631" sldId="2150"/>
            <ac:spMk id="6" creationId="{4ED7D46C-AB1C-4244-C1B8-46CDBB7A3B59}"/>
          </ac:spMkLst>
        </pc:spChg>
        <pc:picChg chg="add mod">
          <ac:chgData name="Daniel Khashabi" userId="62390808-c838-45e6-be59-d6fd0d208bc8" providerId="ADAL" clId="{84E3B256-41C7-B54A-AE70-854DE63BC6E6}" dt="2024-02-26T15:32:41.191" v="8523" actId="1076"/>
          <ac:picMkLst>
            <pc:docMk/>
            <pc:sldMk cId="3454404631" sldId="2150"/>
            <ac:picMk id="5" creationId="{280F7758-6206-CE1D-EC4B-BB54D75B4024}"/>
          </ac:picMkLst>
        </pc:picChg>
      </pc:sldChg>
      <pc:sldChg chg="addSp delSp modSp add mod delAnim">
        <pc:chgData name="Daniel Khashabi" userId="62390808-c838-45e6-be59-d6fd0d208bc8" providerId="ADAL" clId="{84E3B256-41C7-B54A-AE70-854DE63BC6E6}" dt="2024-02-26T15:35:53.135" v="8578"/>
        <pc:sldMkLst>
          <pc:docMk/>
          <pc:sldMk cId="3028537112" sldId="2151"/>
        </pc:sldMkLst>
        <pc:spChg chg="mod">
          <ac:chgData name="Daniel Khashabi" userId="62390808-c838-45e6-be59-d6fd0d208bc8" providerId="ADAL" clId="{84E3B256-41C7-B54A-AE70-854DE63BC6E6}" dt="2024-02-26T15:34:43.587" v="8566" actId="20577"/>
          <ac:spMkLst>
            <pc:docMk/>
            <pc:sldMk cId="3028537112" sldId="2151"/>
            <ac:spMk id="3" creationId="{58B57376-83E0-E507-151B-591DA026DE82}"/>
          </ac:spMkLst>
        </pc:spChg>
        <pc:spChg chg="add mod">
          <ac:chgData name="Daniel Khashabi" userId="62390808-c838-45e6-be59-d6fd0d208bc8" providerId="ADAL" clId="{84E3B256-41C7-B54A-AE70-854DE63BC6E6}" dt="2024-02-26T15:35:53.135" v="8578"/>
          <ac:spMkLst>
            <pc:docMk/>
            <pc:sldMk cId="3028537112" sldId="2151"/>
            <ac:spMk id="34" creationId="{170D3CF8-060F-81E2-B842-0DBAF8C623EA}"/>
          </ac:spMkLst>
        </pc:spChg>
        <pc:spChg chg="del">
          <ac:chgData name="Daniel Khashabi" userId="62390808-c838-45e6-be59-d6fd0d208bc8" providerId="ADAL" clId="{84E3B256-41C7-B54A-AE70-854DE63BC6E6}" dt="2024-02-26T15:33:59.807" v="8559" actId="478"/>
          <ac:spMkLst>
            <pc:docMk/>
            <pc:sldMk cId="3028537112" sldId="2151"/>
            <ac:spMk id="55" creationId="{78ECC4B6-6FE1-A49A-3F79-8BF23F6251D8}"/>
          </ac:spMkLst>
        </pc:spChg>
        <pc:spChg chg="del">
          <ac:chgData name="Daniel Khashabi" userId="62390808-c838-45e6-be59-d6fd0d208bc8" providerId="ADAL" clId="{84E3B256-41C7-B54A-AE70-854DE63BC6E6}" dt="2024-02-26T15:33:59.807" v="8559" actId="478"/>
          <ac:spMkLst>
            <pc:docMk/>
            <pc:sldMk cId="3028537112" sldId="2151"/>
            <ac:spMk id="47165" creationId="{89CCE0CD-6A40-33A3-0085-A20D92BA29D6}"/>
          </ac:spMkLst>
        </pc:spChg>
        <pc:spChg chg="del">
          <ac:chgData name="Daniel Khashabi" userId="62390808-c838-45e6-be59-d6fd0d208bc8" providerId="ADAL" clId="{84E3B256-41C7-B54A-AE70-854DE63BC6E6}" dt="2024-02-26T15:33:59.807" v="8559" actId="478"/>
          <ac:spMkLst>
            <pc:docMk/>
            <pc:sldMk cId="3028537112" sldId="2151"/>
            <ac:spMk id="47166" creationId="{1A815EED-F0BC-AC41-83A7-EC1321A7C890}"/>
          </ac:spMkLst>
        </pc:spChg>
        <pc:spChg chg="del">
          <ac:chgData name="Daniel Khashabi" userId="62390808-c838-45e6-be59-d6fd0d208bc8" providerId="ADAL" clId="{84E3B256-41C7-B54A-AE70-854DE63BC6E6}" dt="2024-02-26T15:33:59.807" v="8559" actId="478"/>
          <ac:spMkLst>
            <pc:docMk/>
            <pc:sldMk cId="3028537112" sldId="2151"/>
            <ac:spMk id="47167" creationId="{FFF33400-EA34-2B83-1D88-365C2BDEEF7C}"/>
          </ac:spMkLst>
        </pc:spChg>
        <pc:spChg chg="del">
          <ac:chgData name="Daniel Khashabi" userId="62390808-c838-45e6-be59-d6fd0d208bc8" providerId="ADAL" clId="{84E3B256-41C7-B54A-AE70-854DE63BC6E6}" dt="2024-02-26T15:33:59.807" v="8559" actId="478"/>
          <ac:spMkLst>
            <pc:docMk/>
            <pc:sldMk cId="3028537112" sldId="2151"/>
            <ac:spMk id="47168" creationId="{E2F949D0-5A00-E9B8-6A2A-D2676F8D9551}"/>
          </ac:spMkLst>
        </pc:spChg>
        <pc:spChg chg="del">
          <ac:chgData name="Daniel Khashabi" userId="62390808-c838-45e6-be59-d6fd0d208bc8" providerId="ADAL" clId="{84E3B256-41C7-B54A-AE70-854DE63BC6E6}" dt="2024-02-26T15:35:52.794" v="8577" actId="478"/>
          <ac:spMkLst>
            <pc:docMk/>
            <pc:sldMk cId="3028537112" sldId="2151"/>
            <ac:spMk id="47195" creationId="{EF1A02E7-1655-39F8-D620-8EB393223EAE}"/>
          </ac:spMkLst>
        </pc:spChg>
        <pc:grpChg chg="del">
          <ac:chgData name="Daniel Khashabi" userId="62390808-c838-45e6-be59-d6fd0d208bc8" providerId="ADAL" clId="{84E3B256-41C7-B54A-AE70-854DE63BC6E6}" dt="2024-02-26T15:33:59.807" v="8559" actId="478"/>
          <ac:grpSpMkLst>
            <pc:docMk/>
            <pc:sldMk cId="3028537112" sldId="2151"/>
            <ac:grpSpMk id="4" creationId="{BF0A3626-32FA-CEF2-F23C-BE398819C5D2}"/>
          </ac:grpSpMkLst>
        </pc:grpChg>
        <pc:grpChg chg="del">
          <ac:chgData name="Daniel Khashabi" userId="62390808-c838-45e6-be59-d6fd0d208bc8" providerId="ADAL" clId="{84E3B256-41C7-B54A-AE70-854DE63BC6E6}" dt="2024-02-26T15:33:59.807" v="8559" actId="478"/>
          <ac:grpSpMkLst>
            <pc:docMk/>
            <pc:sldMk cId="3028537112" sldId="2151"/>
            <ac:grpSpMk id="43" creationId="{A0166EBE-6FFC-3BA3-9263-8E41666BB50F}"/>
          </ac:grpSpMkLst>
        </pc:grpChg>
        <pc:grpChg chg="del">
          <ac:chgData name="Daniel Khashabi" userId="62390808-c838-45e6-be59-d6fd0d208bc8" providerId="ADAL" clId="{84E3B256-41C7-B54A-AE70-854DE63BC6E6}" dt="2024-02-26T15:33:59.807" v="8559" actId="478"/>
          <ac:grpSpMkLst>
            <pc:docMk/>
            <pc:sldMk cId="3028537112" sldId="2151"/>
            <ac:grpSpMk id="44" creationId="{D2F291B3-6251-BC61-7A4B-2C4BD4714F44}"/>
          </ac:grpSpMkLst>
        </pc:grpChg>
        <pc:grpChg chg="del">
          <ac:chgData name="Daniel Khashabi" userId="62390808-c838-45e6-be59-d6fd0d208bc8" providerId="ADAL" clId="{84E3B256-41C7-B54A-AE70-854DE63BC6E6}" dt="2024-02-26T15:33:59.807" v="8559" actId="478"/>
          <ac:grpSpMkLst>
            <pc:docMk/>
            <pc:sldMk cId="3028537112" sldId="2151"/>
            <ac:grpSpMk id="45" creationId="{27370527-291A-51FF-5A09-87EAFE8B560B}"/>
          </ac:grpSpMkLst>
        </pc:grpChg>
        <pc:grpChg chg="del">
          <ac:chgData name="Daniel Khashabi" userId="62390808-c838-45e6-be59-d6fd0d208bc8" providerId="ADAL" clId="{84E3B256-41C7-B54A-AE70-854DE63BC6E6}" dt="2024-02-26T15:33:59.807" v="8559" actId="478"/>
          <ac:grpSpMkLst>
            <pc:docMk/>
            <pc:sldMk cId="3028537112" sldId="2151"/>
            <ac:grpSpMk id="46" creationId="{BDD23FFC-649D-66A3-1E67-8C170D1CD7E3}"/>
          </ac:grpSpMkLst>
        </pc:grpChg>
        <pc:picChg chg="add mod">
          <ac:chgData name="Daniel Khashabi" userId="62390808-c838-45e6-be59-d6fd0d208bc8" providerId="ADAL" clId="{84E3B256-41C7-B54A-AE70-854DE63BC6E6}" dt="2024-02-26T15:34:28.509" v="8563" actId="1076"/>
          <ac:picMkLst>
            <pc:docMk/>
            <pc:sldMk cId="3028537112" sldId="2151"/>
            <ac:picMk id="11" creationId="{AE0788F6-3B49-17C8-7299-3B3236BD03B2}"/>
          </ac:picMkLst>
        </pc:picChg>
        <pc:picChg chg="add mod">
          <ac:chgData name="Daniel Khashabi" userId="62390808-c838-45e6-be59-d6fd0d208bc8" providerId="ADAL" clId="{84E3B256-41C7-B54A-AE70-854DE63BC6E6}" dt="2024-02-26T15:35:00.715" v="8569"/>
          <ac:picMkLst>
            <pc:docMk/>
            <pc:sldMk cId="3028537112" sldId="2151"/>
            <ac:picMk id="12" creationId="{177301CD-0675-1C7D-B34C-2D7D5D720178}"/>
          </ac:picMkLst>
        </pc:picChg>
        <pc:picChg chg="del">
          <ac:chgData name="Daniel Khashabi" userId="62390808-c838-45e6-be59-d6fd0d208bc8" providerId="ADAL" clId="{84E3B256-41C7-B54A-AE70-854DE63BC6E6}" dt="2024-02-26T15:33:55.427" v="8557" actId="478"/>
          <ac:picMkLst>
            <pc:docMk/>
            <pc:sldMk cId="3028537112" sldId="2151"/>
            <ac:picMk id="47106" creationId="{5606411D-3567-D278-A8CB-B2E29B5FD37F}"/>
          </ac:picMkLst>
        </pc:picChg>
        <pc:cxnChg chg="del mod">
          <ac:chgData name="Daniel Khashabi" userId="62390808-c838-45e6-be59-d6fd0d208bc8" providerId="ADAL" clId="{84E3B256-41C7-B54A-AE70-854DE63BC6E6}" dt="2024-02-26T15:33:59.807" v="8559" actId="478"/>
          <ac:cxnSpMkLst>
            <pc:docMk/>
            <pc:sldMk cId="3028537112" sldId="2151"/>
            <ac:cxnSpMk id="47" creationId="{7A0EF800-E57C-547A-E2C7-2E59EB1565FB}"/>
          </ac:cxnSpMkLst>
        </pc:cxnChg>
        <pc:cxnChg chg="del mod">
          <ac:chgData name="Daniel Khashabi" userId="62390808-c838-45e6-be59-d6fd0d208bc8" providerId="ADAL" clId="{84E3B256-41C7-B54A-AE70-854DE63BC6E6}" dt="2024-02-26T15:33:59.807" v="8559" actId="478"/>
          <ac:cxnSpMkLst>
            <pc:docMk/>
            <pc:sldMk cId="3028537112" sldId="2151"/>
            <ac:cxnSpMk id="48" creationId="{04C9998F-E4CF-68B6-4A01-49F319F39370}"/>
          </ac:cxnSpMkLst>
        </pc:cxnChg>
        <pc:cxnChg chg="del mod">
          <ac:chgData name="Daniel Khashabi" userId="62390808-c838-45e6-be59-d6fd0d208bc8" providerId="ADAL" clId="{84E3B256-41C7-B54A-AE70-854DE63BC6E6}" dt="2024-02-26T15:33:59.807" v="8559" actId="478"/>
          <ac:cxnSpMkLst>
            <pc:docMk/>
            <pc:sldMk cId="3028537112" sldId="2151"/>
            <ac:cxnSpMk id="49" creationId="{EB3203CB-558D-F136-95BE-1AC45CDBC286}"/>
          </ac:cxnSpMkLst>
        </pc:cxnChg>
        <pc:cxnChg chg="del mod">
          <ac:chgData name="Daniel Khashabi" userId="62390808-c838-45e6-be59-d6fd0d208bc8" providerId="ADAL" clId="{84E3B256-41C7-B54A-AE70-854DE63BC6E6}" dt="2024-02-26T15:33:59.807" v="8559" actId="478"/>
          <ac:cxnSpMkLst>
            <pc:docMk/>
            <pc:sldMk cId="3028537112" sldId="2151"/>
            <ac:cxnSpMk id="50" creationId="{F3080C96-A94F-2772-FB04-41A988EFEED1}"/>
          </ac:cxnSpMkLst>
        </pc:cxnChg>
        <pc:cxnChg chg="del">
          <ac:chgData name="Daniel Khashabi" userId="62390808-c838-45e6-be59-d6fd0d208bc8" providerId="ADAL" clId="{84E3B256-41C7-B54A-AE70-854DE63BC6E6}" dt="2024-02-26T15:33:59.807" v="8559" actId="478"/>
          <ac:cxnSpMkLst>
            <pc:docMk/>
            <pc:sldMk cId="3028537112" sldId="2151"/>
            <ac:cxnSpMk id="51" creationId="{6C56BF14-581D-4BE0-CF50-793D405C7699}"/>
          </ac:cxnSpMkLst>
        </pc:cxnChg>
        <pc:cxnChg chg="del">
          <ac:chgData name="Daniel Khashabi" userId="62390808-c838-45e6-be59-d6fd0d208bc8" providerId="ADAL" clId="{84E3B256-41C7-B54A-AE70-854DE63BC6E6}" dt="2024-02-26T15:33:59.807" v="8559" actId="478"/>
          <ac:cxnSpMkLst>
            <pc:docMk/>
            <pc:sldMk cId="3028537112" sldId="2151"/>
            <ac:cxnSpMk id="52" creationId="{8BF15BB0-D92F-CEC4-EA24-C5F65B1BE0D4}"/>
          </ac:cxnSpMkLst>
        </pc:cxnChg>
        <pc:cxnChg chg="del">
          <ac:chgData name="Daniel Khashabi" userId="62390808-c838-45e6-be59-d6fd0d208bc8" providerId="ADAL" clId="{84E3B256-41C7-B54A-AE70-854DE63BC6E6}" dt="2024-02-26T15:33:59.807" v="8559" actId="478"/>
          <ac:cxnSpMkLst>
            <pc:docMk/>
            <pc:sldMk cId="3028537112" sldId="2151"/>
            <ac:cxnSpMk id="53" creationId="{DC775DFF-043E-20E4-CB38-EAEC064C2F25}"/>
          </ac:cxnSpMkLst>
        </pc:cxnChg>
        <pc:cxnChg chg="del">
          <ac:chgData name="Daniel Khashabi" userId="62390808-c838-45e6-be59-d6fd0d208bc8" providerId="ADAL" clId="{84E3B256-41C7-B54A-AE70-854DE63BC6E6}" dt="2024-02-26T15:33:59.807" v="8559" actId="478"/>
          <ac:cxnSpMkLst>
            <pc:docMk/>
            <pc:sldMk cId="3028537112" sldId="2151"/>
            <ac:cxnSpMk id="54" creationId="{00883A45-598F-DBC5-9896-3383864022C3}"/>
          </ac:cxnSpMkLst>
        </pc:cxnChg>
      </pc:sldChg>
      <pc:sldMasterChg chg="delSldLayout">
        <pc:chgData name="Daniel Khashabi" userId="62390808-c838-45e6-be59-d6fd0d208bc8" providerId="ADAL" clId="{84E3B256-41C7-B54A-AE70-854DE63BC6E6}" dt="2024-02-25T15:52:40.913" v="2418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84E3B256-41C7-B54A-AE70-854DE63BC6E6}" dt="2024-02-22T13:53:46.659" v="1234" actId="2696"/>
          <pc:sldLayoutMkLst>
            <pc:docMk/>
            <pc:sldMasterMk cId="0" sldId="2147483684"/>
            <pc:sldLayoutMk cId="4156724831" sldId="2147483694"/>
          </pc:sldLayoutMkLst>
        </pc:sldLayoutChg>
        <pc:sldLayoutChg chg="del">
          <pc:chgData name="Daniel Khashabi" userId="62390808-c838-45e6-be59-d6fd0d208bc8" providerId="ADAL" clId="{84E3B256-41C7-B54A-AE70-854DE63BC6E6}" dt="2024-02-25T15:52:40.913" v="2418" actId="2696"/>
          <pc:sldLayoutMkLst>
            <pc:docMk/>
            <pc:sldMasterMk cId="0" sldId="2147483684"/>
            <pc:sldLayoutMk cId="2469229410" sldId="2147483768"/>
          </pc:sldLayoutMkLst>
        </pc:sldLayoutChg>
        <pc:sldLayoutChg chg="del">
          <pc:chgData name="Daniel Khashabi" userId="62390808-c838-45e6-be59-d6fd0d208bc8" providerId="ADAL" clId="{84E3B256-41C7-B54A-AE70-854DE63BC6E6}" dt="2024-02-22T05:54:11.375" v="465" actId="2696"/>
          <pc:sldLayoutMkLst>
            <pc:docMk/>
            <pc:sldMasterMk cId="0" sldId="2147483684"/>
            <pc:sldLayoutMk cId="1683597872" sldId="2147483772"/>
          </pc:sldLayoutMkLst>
        </pc:sldLayoutChg>
      </pc:sldMasterChg>
    </pc:docChg>
  </pc:docChgLst>
  <pc:docChgLst>
    <pc:chgData name="Daniel Khashabi" userId="62390808-c838-45e6-be59-d6fd0d208bc8" providerId="ADAL" clId="{51D1D790-D27E-2F44-8CEA-1A68D8B79D24}"/>
    <pc:docChg chg="custSel addSld modSld">
      <pc:chgData name="Daniel Khashabi" userId="62390808-c838-45e6-be59-d6fd0d208bc8" providerId="ADAL" clId="{51D1D790-D27E-2F44-8CEA-1A68D8B79D24}" dt="2023-04-25T14:36:38.042" v="84" actId="20577"/>
      <pc:docMkLst>
        <pc:docMk/>
      </pc:docMkLst>
      <pc:sldChg chg="addSp delSp modSp new mod">
        <pc:chgData name="Daniel Khashabi" userId="62390808-c838-45e6-be59-d6fd0d208bc8" providerId="ADAL" clId="{51D1D790-D27E-2F44-8CEA-1A68D8B79D24}" dt="2023-04-25T14:36:38.042" v="84" actId="20577"/>
        <pc:sldMkLst>
          <pc:docMk/>
          <pc:sldMk cId="2844944415" sldId="1971"/>
        </pc:sldMkLst>
        <pc:spChg chg="mod">
          <ac:chgData name="Daniel Khashabi" userId="62390808-c838-45e6-be59-d6fd0d208bc8" providerId="ADAL" clId="{51D1D790-D27E-2F44-8CEA-1A68D8B79D24}" dt="2023-04-25T14:36:00.749" v="80" actId="20577"/>
          <ac:spMkLst>
            <pc:docMk/>
            <pc:sldMk cId="2844944415" sldId="1971"/>
            <ac:spMk id="2" creationId="{882F0D86-FB4E-434B-D1F8-A5274EE0C6BE}"/>
          </ac:spMkLst>
        </pc:spChg>
        <pc:spChg chg="add del mod">
          <ac:chgData name="Daniel Khashabi" userId="62390808-c838-45e6-be59-d6fd0d208bc8" providerId="ADAL" clId="{51D1D790-D27E-2F44-8CEA-1A68D8B79D24}" dt="2023-04-25T14:36:02.163" v="81"/>
          <ac:spMkLst>
            <pc:docMk/>
            <pc:sldMk cId="2844944415" sldId="1971"/>
            <ac:spMk id="3" creationId="{4DE690AA-B2C2-5904-C551-DC50BB350768}"/>
          </ac:spMkLst>
        </pc:spChg>
        <pc:spChg chg="add mod">
          <ac:chgData name="Daniel Khashabi" userId="62390808-c838-45e6-be59-d6fd0d208bc8" providerId="ADAL" clId="{51D1D790-D27E-2F44-8CEA-1A68D8B79D24}" dt="2023-04-25T14:36:38.042" v="84" actId="20577"/>
          <ac:spMkLst>
            <pc:docMk/>
            <pc:sldMk cId="2844944415" sldId="1971"/>
            <ac:spMk id="5" creationId="{5C9236D4-2FFF-44B7-4846-8A2CC91A52D9}"/>
          </ac:spMkLst>
        </pc:spChg>
        <pc:picChg chg="add del mod">
          <ac:chgData name="Daniel Khashabi" userId="62390808-c838-45e6-be59-d6fd0d208bc8" providerId="ADAL" clId="{51D1D790-D27E-2F44-8CEA-1A68D8B79D24}" dt="2023-04-25T14:35:40.118" v="6"/>
          <ac:picMkLst>
            <pc:docMk/>
            <pc:sldMk cId="2844944415" sldId="1971"/>
            <ac:picMk id="1026" creationId="{D1458DD9-BEC3-185C-2549-385B4E6863BA}"/>
          </ac:picMkLst>
        </pc:picChg>
        <pc:picChg chg="add mod">
          <ac:chgData name="Daniel Khashabi" userId="62390808-c838-45e6-be59-d6fd0d208bc8" providerId="ADAL" clId="{51D1D790-D27E-2F44-8CEA-1A68D8B79D24}" dt="2023-04-25T14:36:02.163" v="81"/>
          <ac:picMkLst>
            <pc:docMk/>
            <pc:sldMk cId="2844944415" sldId="1971"/>
            <ac:picMk id="1028" creationId="{30DD0B14-64DA-2722-B0A1-721F64A07580}"/>
          </ac:picMkLst>
        </pc:pic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21:00:59.063" v="11570"/>
      <pc:docMkLst>
        <pc:docMk/>
      </pc:docMkLst>
      <pc:sldChg chg="modSp add del modNotes">
        <pc:chgData name="Daniel Khashabi" userId="62390808-c838-45e6-be59-d6fd0d208bc8" providerId="ADAL" clId="{19A97A65-FB7E-DC4C-8433-B675572D5E70}" dt="2023-02-23T18:48:50.472" v="11343" actId="2696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96" v="11167" actId="2696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del mod">
        <pc:chgData name="Daniel Khashabi" userId="62390808-c838-45e6-be59-d6fd0d208bc8" providerId="ADAL" clId="{19A97A65-FB7E-DC4C-8433-B675572D5E70}" dt="2023-02-23T18:48:48.705" v="11168" actId="2696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35" v="11171" actId="2696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2" v="11347" actId="2696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57" v="11173" actId="2696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del mod modShow">
        <pc:chgData name="Daniel Khashabi" userId="62390808-c838-45e6-be59-d6fd0d208bc8" providerId="ADAL" clId="{19A97A65-FB7E-DC4C-8433-B675572D5E70}" dt="2023-02-23T18:48:48.765" v="11174" actId="2696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del mod modShow">
        <pc:chgData name="Daniel Khashabi" userId="62390808-c838-45e6-be59-d6fd0d208bc8" providerId="ADAL" clId="{19A97A65-FB7E-DC4C-8433-B675572D5E70}" dt="2023-02-23T18:48:48.777" v="11175" actId="2696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90" v="11176" actId="2696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50.581" v="11358" actId="2696"/>
        <pc:sldMkLst>
          <pc:docMk/>
          <pc:sldMk cId="0" sldId="266"/>
        </pc:sldMkLst>
      </pc:sldChg>
      <pc:sldChg chg="modSp add del modNotes">
        <pc:chgData name="Daniel Khashabi" userId="62390808-c838-45e6-be59-d6fd0d208bc8" providerId="ADAL" clId="{19A97A65-FB7E-DC4C-8433-B675572D5E70}" dt="2023-02-23T18:48:50.549" v="11353" actId="2696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23" v="11179" actId="2696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40" v="11180" actId="2696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7:58.254" v="11081" actId="2696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3T18:48:48.866" v="11182" actId="2696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77" v="11183" actId="2696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85" v="11184" actId="2696"/>
        <pc:sldMkLst>
          <pc:docMk/>
          <pc:sldMk cId="0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0" sldId="273"/>
            <ac:spMk id="8" creationId="{7FFFB3A0-AB15-8FAF-BE7F-5C58B56EA31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8.893" v="11185" actId="2696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908" v="11186" actId="2696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del modNotes">
        <pc:chgData name="Daniel Khashabi" userId="62390808-c838-45e6-be59-d6fd0d208bc8" providerId="ADAL" clId="{19A97A65-FB7E-DC4C-8433-B675572D5E70}" dt="2023-02-23T18:48:50.481" v="11344" actId="2696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del modNotes">
        <pc:chgData name="Daniel Khashabi" userId="62390808-c838-45e6-be59-d6fd0d208bc8" providerId="ADAL" clId="{19A97A65-FB7E-DC4C-8433-B675572D5E70}" dt="2023-02-23T18:48:50.488" v="11345" actId="2696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del modNotes">
        <pc:chgData name="Daniel Khashabi" userId="62390808-c838-45e6-be59-d6fd0d208bc8" providerId="ADAL" clId="{19A97A65-FB7E-DC4C-8433-B675572D5E70}" dt="2023-02-23T18:48:50.496" v="11346" actId="2696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09" v="11348" actId="2696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del modNotes">
        <pc:chgData name="Daniel Khashabi" userId="62390808-c838-45e6-be59-d6fd0d208bc8" providerId="ADAL" clId="{19A97A65-FB7E-DC4C-8433-B675572D5E70}" dt="2023-02-23T18:48:49.636" v="11258" actId="2696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del modNotes">
        <pc:chgData name="Daniel Khashabi" userId="62390808-c838-45e6-be59-d6fd0d208bc8" providerId="ADAL" clId="{19A97A65-FB7E-DC4C-8433-B675572D5E70}" dt="2023-02-23T18:48:50.527" v="11350" actId="2696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del modNotes">
        <pc:chgData name="Daniel Khashabi" userId="62390808-c838-45e6-be59-d6fd0d208bc8" providerId="ADAL" clId="{19A97A65-FB7E-DC4C-8433-B675572D5E70}" dt="2023-02-23T18:48:50.535" v="11351" actId="2696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3T18:48:50.542" v="11352" actId="2696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del mod modClrScheme chgLayout modNotes">
        <pc:chgData name="Daniel Khashabi" userId="62390808-c838-45e6-be59-d6fd0d208bc8" providerId="ADAL" clId="{19A97A65-FB7E-DC4C-8433-B675572D5E70}" dt="2023-02-23T18:48:50.555" v="11354" actId="2696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3T18:48:49.011" v="11195" actId="2696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del modNotes">
        <pc:chgData name="Daniel Khashabi" userId="62390808-c838-45e6-be59-d6fd0d208bc8" providerId="ADAL" clId="{19A97A65-FB7E-DC4C-8433-B675572D5E70}" dt="2023-02-23T18:48:50.457" v="11341" actId="2696"/>
        <pc:sldMkLst>
          <pc:docMk/>
          <pc:sldMk cId="888029008" sldId="286"/>
        </pc:sldMkLst>
      </pc:sldChg>
      <pc:sldChg chg="addSp modSp add del">
        <pc:chgData name="Daniel Khashabi" userId="62390808-c838-45e6-be59-d6fd0d208bc8" providerId="ADAL" clId="{19A97A65-FB7E-DC4C-8433-B675572D5E70}" dt="2023-02-23T18:48:49.036" v="11197" actId="2696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17" v="11077" actId="2696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29" v="11078" actId="2696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38" v="11079" actId="2696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46" v="11080" actId="2696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885" v="11281" actId="2696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282" v="11084" actId="2696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3T18:47:58.356" v="11091" actId="2696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64" v="11092" actId="2696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3T18:47:58.373" v="11093" actId="2696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545" v="11114" actId="2696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3T18:47:58.531" v="11113" actId="2696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36" v="11129" actId="2696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 del">
        <pc:chgData name="Daniel Khashabi" userId="62390808-c838-45e6-be59-d6fd0d208bc8" providerId="ADAL" clId="{19A97A65-FB7E-DC4C-8433-B675572D5E70}" dt="2023-02-23T18:48:49.981" v="11289" actId="2696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997" v="11291" actId="2696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del mod ord modNotes">
        <pc:chgData name="Daniel Khashabi" userId="62390808-c838-45e6-be59-d6fd0d208bc8" providerId="ADAL" clId="{19A97A65-FB7E-DC4C-8433-B675572D5E70}" dt="2023-02-23T18:47:58.583" v="11119" actId="2696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588" v="11252" actId="2696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7:58.819" v="11126" actId="2696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32" v="11295" actId="2696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7:58.556" v="11115" actId="2696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del mod ord modNotes">
        <pc:chgData name="Daniel Khashabi" userId="62390808-c838-45e6-be59-d6fd0d208bc8" providerId="ADAL" clId="{19A97A65-FB7E-DC4C-8433-B675572D5E70}" dt="2023-02-23T18:47:58.290" v="11085" actId="2696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057" v="11298" actId="2696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65" v="11299" actId="2696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50.074" v="11300" actId="2696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9" v="11302" actId="2696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38" v="11459" actId="2696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63" v="11355" actId="2696"/>
        <pc:sldMkLst>
          <pc:docMk/>
          <pc:sldMk cId="1688804349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88804349" sldId="315"/>
            <ac:spMk id="121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70" v="11356" actId="2696"/>
        <pc:sldMkLst>
          <pc:docMk/>
          <pc:sldMk cId="1617834202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17834202" sldId="316"/>
            <ac:spMk id="130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576" v="11357" actId="2696"/>
        <pc:sldMkLst>
          <pc:docMk/>
          <pc:sldMk cId="1660016623" sldId="317"/>
        </pc:sldMkLst>
      </pc:sldChg>
      <pc:sldChg chg="addSp delSp modSp add del mod">
        <pc:chgData name="Daniel Khashabi" userId="62390808-c838-45e6-be59-d6fd0d208bc8" providerId="ADAL" clId="{19A97A65-FB7E-DC4C-8433-B675572D5E70}" dt="2023-02-23T18:48:48.676" v="11165" actId="2696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670" v="11164" actId="2696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50" v="11162" actId="2696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38" v="11161" actId="2696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25" v="11160" actId="2696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7:58.918" v="11139" actId="2696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75" v="11320" actId="2696"/>
        <pc:sldMkLst>
          <pc:docMk/>
          <pc:sldMk cId="281885861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1885861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1885861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2818858610" sldId="325"/>
            <ac:spMk id="5" creationId="{D60C08D8-848E-976C-D579-4DF48A3AB12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93" v="11321" actId="2696"/>
        <pc:sldMkLst>
          <pc:docMk/>
          <pc:sldMk cId="2897910362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7910362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7910362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7910362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7910362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7910362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7910362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7910362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2897910362" sldId="326"/>
            <ac:spMk id="10" creationId="{63AE2F6B-72BC-0746-09F0-8E60E003564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14" v="11322" actId="2696"/>
        <pc:sldMkLst>
          <pc:docMk/>
          <pc:sldMk cId="474894553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74894553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474894553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474894553" sldId="32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50.323" v="11323" actId="2696"/>
        <pc:sldMkLst>
          <pc:docMk/>
          <pc:sldMk cId="4273894766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3894766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73894766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73894766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73894766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73894766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73894766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4273894766" sldId="328"/>
            <ac:spMk id="26" creationId="{3345D9E7-54AB-F7DB-4FEE-44455D100DB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29" v="11324" actId="2696"/>
        <pc:sldMkLst>
          <pc:docMk/>
          <pc:sldMk cId="1170892755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0892755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0892755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0892755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1170892755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 del">
        <pc:chgData name="Daniel Khashabi" userId="62390808-c838-45e6-be59-d6fd0d208bc8" providerId="ADAL" clId="{19A97A65-FB7E-DC4C-8433-B675572D5E70}" dt="2023-02-23T18:48:49.625" v="11256" actId="2696"/>
        <pc:sldMkLst>
          <pc:docMk/>
          <pc:sldMk cId="1782586008" sldId="330"/>
        </pc:sldMkLst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 del">
        <pc:chgData name="Daniel Khashabi" userId="62390808-c838-45e6-be59-d6fd0d208bc8" providerId="ADAL" clId="{19A97A65-FB7E-DC4C-8433-B675572D5E70}" dt="2023-02-23T18:48:50.344" v="11326" actId="2696"/>
        <pc:sldMkLst>
          <pc:docMk/>
          <pc:sldMk cId="3545075296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45075296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45075296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45075296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45075296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45075296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45075296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3545075296" sldId="331"/>
            <ac:spMk id="8" creationId="{295FC36D-A673-9C30-6FFF-A1336D81CCD7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addSp modSp add del">
        <pc:chgData name="Daniel Khashabi" userId="62390808-c838-45e6-be59-d6fd0d208bc8" providerId="ADAL" clId="{19A97A65-FB7E-DC4C-8433-B675572D5E70}" dt="2023-02-23T18:48:50.351" v="11327" actId="2696"/>
        <pc:sldMkLst>
          <pc:docMk/>
          <pc:sldMk cId="1814475317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14475317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14475317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14475317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1814475317" sldId="332"/>
            <ac:spMk id="6" creationId="{8A016B12-7C7C-C7C3-4494-F970F253A914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82" v="11146" actId="2696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71" v="11145" actId="2696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455" v="11144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948" v="11143" actId="2696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94" v="11136" actId="2696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887" v="11135" actId="2696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872" v="11134" actId="2696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7:58.861" v="11133" actId="2696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41" v="11338" actId="2696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 del">
        <pc:chgData name="Daniel Khashabi" userId="62390808-c838-45e6-be59-d6fd0d208bc8" providerId="ADAL" clId="{19A97A65-FB7E-DC4C-8433-B675572D5E70}" dt="2023-02-23T18:48:50.445" v="11339" actId="2696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del mod">
        <pc:chgData name="Daniel Khashabi" userId="62390808-c838-45e6-be59-d6fd0d208bc8" providerId="ADAL" clId="{19A97A65-FB7E-DC4C-8433-B675572D5E70}" dt="2023-02-23T18:48:48.582" v="11156" actId="2696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575" v="11155" actId="2696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67" v="11154" actId="2696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57" v="11153" actId="2696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46" v="11152" actId="2696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36" v="11151" actId="2696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26" v="11150" actId="2696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15" v="11149" actId="2696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05" v="11148" actId="2696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493" v="11147" actId="2696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1" v="11506" actId="2696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del mod chgLayout modNotes">
        <pc:chgData name="Daniel Khashabi" userId="62390808-c838-45e6-be59-d6fd0d208bc8" providerId="ADAL" clId="{19A97A65-FB7E-DC4C-8433-B675572D5E70}" dt="2023-02-23T18:47:58.900" v="11137" actId="2696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933" v="11141" actId="2696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 del">
        <pc:chgData name="Daniel Khashabi" userId="62390808-c838-45e6-be59-d6fd0d208bc8" providerId="ADAL" clId="{19A97A65-FB7E-DC4C-8433-B675572D5E70}" dt="2023-02-23T18:48:51.807" v="11510" actId="2696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del modNotes">
        <pc:chgData name="Daniel Khashabi" userId="62390808-c838-45e6-be59-d6fd0d208bc8" providerId="ADAL" clId="{19A97A65-FB7E-DC4C-8433-B675572D5E70}" dt="2023-02-23T18:48:49.580" v="11250" actId="2696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del modNotes">
        <pc:chgData name="Daniel Khashabi" userId="62390808-c838-45e6-be59-d6fd0d208bc8" providerId="ADAL" clId="{19A97A65-FB7E-DC4C-8433-B675572D5E70}" dt="2023-02-23T18:48:49.573" v="11249" actId="2696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del modNotes">
        <pc:chgData name="Daniel Khashabi" userId="62390808-c838-45e6-be59-d6fd0d208bc8" providerId="ADAL" clId="{19A97A65-FB7E-DC4C-8433-B675572D5E70}" dt="2023-02-23T18:48:49.569" v="11248" actId="2696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 del">
        <pc:chgData name="Daniel Khashabi" userId="62390808-c838-45e6-be59-d6fd0d208bc8" providerId="ADAL" clId="{19A97A65-FB7E-DC4C-8433-B675572D5E70}" dt="2023-02-23T18:48:49.537" v="11242" actId="2696"/>
        <pc:sldMkLst>
          <pc:docMk/>
          <pc:sldMk cId="2608467979" sldId="369"/>
        </pc:sldMkLst>
      </pc:sldChg>
      <pc:sldChg chg="add del modNotes">
        <pc:chgData name="Daniel Khashabi" userId="62390808-c838-45e6-be59-d6fd0d208bc8" providerId="ADAL" clId="{19A97A65-FB7E-DC4C-8433-B675572D5E70}" dt="2023-02-23T18:48:50.823" v="11388" actId="2696"/>
        <pc:sldMkLst>
          <pc:docMk/>
          <pc:sldMk cId="1243037445" sldId="370"/>
        </pc:sldMkLst>
      </pc:sldChg>
      <pc:sldChg chg="add del modNotes">
        <pc:chgData name="Daniel Khashabi" userId="62390808-c838-45e6-be59-d6fd0d208bc8" providerId="ADAL" clId="{19A97A65-FB7E-DC4C-8433-B675572D5E70}" dt="2023-02-23T18:48:50.812" v="11386" actId="2696"/>
        <pc:sldMkLst>
          <pc:docMk/>
          <pc:sldMk cId="600630106" sldId="371"/>
        </pc:sldMkLst>
      </pc:sldChg>
      <pc:sldChg chg="add del modNotes">
        <pc:chgData name="Daniel Khashabi" userId="62390808-c838-45e6-be59-d6fd0d208bc8" providerId="ADAL" clId="{19A97A65-FB7E-DC4C-8433-B675572D5E70}" dt="2023-02-23T18:48:50.798" v="11385" actId="2696"/>
        <pc:sldMkLst>
          <pc:docMk/>
          <pc:sldMk cId="3015229064" sldId="372"/>
        </pc:sldMkLst>
      </pc:sldChg>
      <pc:sldChg chg="add del modNotes">
        <pc:chgData name="Daniel Khashabi" userId="62390808-c838-45e6-be59-d6fd0d208bc8" providerId="ADAL" clId="{19A97A65-FB7E-DC4C-8433-B675572D5E70}" dt="2023-02-23T18:48:50.793" v="11384" actId="2696"/>
        <pc:sldMkLst>
          <pc:docMk/>
          <pc:sldMk cId="2922847201" sldId="373"/>
        </pc:sldMkLst>
      </pc:sldChg>
      <pc:sldChg chg="add del modNotes">
        <pc:chgData name="Daniel Khashabi" userId="62390808-c838-45e6-be59-d6fd0d208bc8" providerId="ADAL" clId="{19A97A65-FB7E-DC4C-8433-B675572D5E70}" dt="2023-02-23T18:48:50.783" v="11383" actId="2696"/>
        <pc:sldMkLst>
          <pc:docMk/>
          <pc:sldMk cId="2125930800" sldId="374"/>
        </pc:sldMkLst>
      </pc:sldChg>
      <pc:sldChg chg="add del modNotes">
        <pc:chgData name="Daniel Khashabi" userId="62390808-c838-45e6-be59-d6fd0d208bc8" providerId="ADAL" clId="{19A97A65-FB7E-DC4C-8433-B675572D5E70}" dt="2023-02-23T18:48:50.778" v="11382" actId="2696"/>
        <pc:sldMkLst>
          <pc:docMk/>
          <pc:sldMk cId="282676728" sldId="375"/>
        </pc:sldMkLst>
      </pc:sldChg>
      <pc:sldChg chg="add del modNotes">
        <pc:chgData name="Daniel Khashabi" userId="62390808-c838-45e6-be59-d6fd0d208bc8" providerId="ADAL" clId="{19A97A65-FB7E-DC4C-8433-B675572D5E70}" dt="2023-02-23T18:48:50.772" v="11381" actId="2696"/>
        <pc:sldMkLst>
          <pc:docMk/>
          <pc:sldMk cId="4011532598" sldId="376"/>
        </pc:sldMkLst>
      </pc:sldChg>
      <pc:sldChg chg="addSp modSp add del">
        <pc:chgData name="Daniel Khashabi" userId="62390808-c838-45e6-be59-d6fd0d208bc8" providerId="ADAL" clId="{19A97A65-FB7E-DC4C-8433-B675572D5E70}" dt="2023-02-23T18:48:49.221" v="11212" actId="2696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39" v="11213" actId="2696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del mod">
        <pc:chgData name="Daniel Khashabi" userId="62390808-c838-45e6-be59-d6fd0d208bc8" providerId="ADAL" clId="{19A97A65-FB7E-DC4C-8433-B675572D5E70}" dt="2023-02-23T18:48:49.057" v="11199" actId="2696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60" v="11215" actId="2696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49.619" v="11255" actId="2696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612" v="11254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49.563" v="11247" actId="2696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del mod">
        <pc:chgData name="Daniel Khashabi" userId="62390808-c838-45e6-be59-d6fd0d208bc8" providerId="ADAL" clId="{19A97A65-FB7E-DC4C-8433-B675572D5E70}" dt="2023-02-23T18:48:50.848" v="11392" actId="269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14" v="11220" actId="2696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22" v="11221" actId="2696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37" v="11222" actId="2696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46" v="11223" actId="2696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59" v="11224" actId="2696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68" v="11225" actId="2696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376" v="11226" actId="2696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86" v="11227" actId="2696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394" v="11228" actId="2696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07" v="11229" actId="2696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24" v="11230" actId="2696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36" v="11231" actId="2696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45" v="11232" actId="2696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62" v="11233" actId="2696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73" v="11234" actId="2696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1" v="11235" actId="2696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489" v="11236" actId="2696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02" v="11237" actId="2696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0" v="11238" actId="2696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18" v="11239" actId="2696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89" v="11507" actId="2696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73" v="11505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 del">
        <pc:chgData name="Daniel Khashabi" userId="62390808-c838-45e6-be59-d6fd0d208bc8" providerId="ADAL" clId="{19A97A65-FB7E-DC4C-8433-B675572D5E70}" dt="2023-02-23T18:48:49.526" v="11240" actId="2696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531" v="11241" actId="2696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21" v="11512" actId="2696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0" v="11513" actId="2696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38" v="11514" actId="2696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47" v="11515" actId="2696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55" v="11516" actId="2696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2" v="11517" actId="2696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67" v="11518" actId="2696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2" v="11519" actId="2696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77" v="11520" actId="2696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82" v="11521" actId="2696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0" v="11522" actId="2696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896" v="11523" actId="2696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0" v="11524" actId="2696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4" v="11525" actId="2696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09" v="11526" actId="2696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15" v="11527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0" v="11528" actId="2696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25" v="11529" actId="2696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30" v="11530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33" v="11531" actId="2696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45" v="11532" actId="2696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54" v="11533" actId="2696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 del">
        <pc:chgData name="Daniel Khashabi" userId="62390808-c838-45e6-be59-d6fd0d208bc8" providerId="ADAL" clId="{19A97A65-FB7E-DC4C-8433-B675572D5E70}" dt="2023-02-23T18:48:51.959" v="11534" actId="2696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64" v="11535" actId="2696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968" v="11536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3" v="11537" actId="2696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77" v="11538" actId="2696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82" v="11539" actId="2696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990" v="11540" actId="2696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3" v="11541" actId="2696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08" v="11542" actId="2696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1" v="11543" actId="2696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14" v="11544" actId="2696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2" v="11545" actId="2696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28" v="11546" actId="2696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33" v="11547" actId="2696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038" v="11548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3" v="11549" actId="2696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48" v="11550" actId="2696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3" v="11551" actId="2696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57" v="11552" actId="2696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3" v="11553" actId="2696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67" v="11555" actId="2696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 del">
        <pc:chgData name="Daniel Khashabi" userId="62390808-c838-45e6-be59-d6fd0d208bc8" providerId="ADAL" clId="{19A97A65-FB7E-DC4C-8433-B675572D5E70}" dt="2023-02-23T18:48:52.071" v="11556" actId="2696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79" v="11558" actId="2696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85" v="11560" actId="2696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090" v="11561" actId="2696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1" v="11562" actId="2696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06" v="11563" actId="2696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2.113" v="11564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18" v="11565" actId="2696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2.122" v="11566" actId="2696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7:58.789" v="11121" actId="2696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53" v="11260" actId="2696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1" v="11261" actId="2696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68" v="11262" actId="2696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83" v="11263" actId="2696"/>
        <pc:sldMkLst>
          <pc:docMk/>
          <pc:sldMk cId="0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0" sldId="470"/>
            <ac:spMk id="6" creationId="{208F9EFA-255A-F6FA-AF42-77597E6B1DC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698" v="11264" actId="2696"/>
        <pc:sldMkLst>
          <pc:docMk/>
          <pc:sldMk cId="0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0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1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10" v="11265" actId="2696"/>
        <pc:sldMkLst>
          <pc:docMk/>
          <pc:sldMk cId="0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0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472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722" v="11266" actId="2696"/>
        <pc:sldMkLst>
          <pc:docMk/>
          <pc:sldMk cId="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0" sldId="473"/>
            <ac:spMk id="26" creationId="{35E6813C-2709-B5BD-31BA-101B3D46B07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733" v="11267" actId="2696"/>
        <pc:sldMkLst>
          <pc:docMk/>
          <pc:sldMk cId="0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0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 del">
        <pc:chgData name="Daniel Khashabi" userId="62390808-c838-45e6-be59-d6fd0d208bc8" providerId="ADAL" clId="{19A97A65-FB7E-DC4C-8433-B675572D5E70}" dt="2023-02-23T18:48:49.741" v="11268" actId="2696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 del">
        <pc:chgData name="Daniel Khashabi" userId="62390808-c838-45e6-be59-d6fd0d208bc8" providerId="ADAL" clId="{19A97A65-FB7E-DC4C-8433-B675572D5E70}" dt="2023-02-23T18:48:49.749" v="11269" actId="2696"/>
        <pc:sldMkLst>
          <pc:docMk/>
          <pc:sldMk cId="0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0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 del">
        <pc:chgData name="Daniel Khashabi" userId="62390808-c838-45e6-be59-d6fd0d208bc8" providerId="ADAL" clId="{19A97A65-FB7E-DC4C-8433-B675572D5E70}" dt="2023-02-23T18:48:49.759" v="11270" actId="2696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 del">
        <pc:chgData name="Daniel Khashabi" userId="62390808-c838-45e6-be59-d6fd0d208bc8" providerId="ADAL" clId="{19A97A65-FB7E-DC4C-8433-B675572D5E70}" dt="2023-02-23T18:48:49.768" v="11271" actId="2696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 del">
        <pc:chgData name="Daniel Khashabi" userId="62390808-c838-45e6-be59-d6fd0d208bc8" providerId="ADAL" clId="{19A97A65-FB7E-DC4C-8433-B675572D5E70}" dt="2023-02-23T18:48:49.776" v="11272" actId="2696"/>
        <pc:sldMkLst>
          <pc:docMk/>
          <pc:sldMk cId="0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0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 del">
        <pc:chgData name="Daniel Khashabi" userId="62390808-c838-45e6-be59-d6fd0d208bc8" providerId="ADAL" clId="{19A97A65-FB7E-DC4C-8433-B675572D5E70}" dt="2023-02-23T18:48:49.788" v="11273" actId="2696"/>
        <pc:sldMkLst>
          <pc:docMk/>
          <pc:sldMk cId="0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0" sldId="480"/>
            <ac:spMk id="5" creationId="{C4A8634A-BE8F-3328-BB60-B9BDABB94E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05" v="11274" actId="2696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16" v="11275" actId="2696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824" v="11276" actId="2696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3" v="11277" actId="2696"/>
        <pc:sldMkLst>
          <pc:docMk/>
          <pc:sldMk cId="0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0" sldId="484"/>
            <ac:spMk id="21" creationId="{F2F649B5-8B18-0E45-849B-8F7BDCE80DC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39" v="11278" actId="2696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599" v="11361" actId="2696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08" v="11362" actId="2696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15" v="11363" actId="2696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 del">
        <pc:chgData name="Daniel Khashabi" userId="62390808-c838-45e6-be59-d6fd0d208bc8" providerId="ADAL" clId="{19A97A65-FB7E-DC4C-8433-B675572D5E70}" dt="2023-02-23T18:48:50.624" v="11364" actId="2696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34" v="11365" actId="2696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47" v="11366" actId="2696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657" v="11367" actId="2696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 del">
        <pc:chgData name="Daniel Khashabi" userId="62390808-c838-45e6-be59-d6fd0d208bc8" providerId="ADAL" clId="{19A97A65-FB7E-DC4C-8433-B675572D5E70}" dt="2023-02-23T18:48:50.666" v="11368" actId="2696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 del">
        <pc:chgData name="Daniel Khashabi" userId="62390808-c838-45e6-be59-d6fd0d208bc8" providerId="ADAL" clId="{19A97A65-FB7E-DC4C-8433-B675572D5E70}" dt="2023-02-23T18:48:50.675" v="11369" actId="2696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 del">
        <pc:chgData name="Daniel Khashabi" userId="62390808-c838-45e6-be59-d6fd0d208bc8" providerId="ADAL" clId="{19A97A65-FB7E-DC4C-8433-B675572D5E70}" dt="2023-02-23T18:48:50.686" v="11370" actId="2696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 del">
        <pc:chgData name="Daniel Khashabi" userId="62390808-c838-45e6-be59-d6fd0d208bc8" providerId="ADAL" clId="{19A97A65-FB7E-DC4C-8433-B675572D5E70}" dt="2023-02-23T18:48:50.696" v="11371" actId="2696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702" v="11372" actId="2696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 del">
        <pc:chgData name="Daniel Khashabi" userId="62390808-c838-45e6-be59-d6fd0d208bc8" providerId="ADAL" clId="{19A97A65-FB7E-DC4C-8433-B675572D5E70}" dt="2023-02-23T18:48:50.712" v="11373" actId="2696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 del">
        <pc:chgData name="Daniel Khashabi" userId="62390808-c838-45e6-be59-d6fd0d208bc8" providerId="ADAL" clId="{19A97A65-FB7E-DC4C-8433-B675572D5E70}" dt="2023-02-23T18:48:50.721" v="11374" actId="2696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 del">
        <pc:chgData name="Daniel Khashabi" userId="62390808-c838-45e6-be59-d6fd0d208bc8" providerId="ADAL" clId="{19A97A65-FB7E-DC4C-8433-B675572D5E70}" dt="2023-02-23T18:48:50.734" v="11375" actId="2696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del mod">
        <pc:chgData name="Daniel Khashabi" userId="62390808-c838-45e6-be59-d6fd0d208bc8" providerId="ADAL" clId="{19A97A65-FB7E-DC4C-8433-B675572D5E70}" dt="2023-02-23T18:48:50.743" v="11376" actId="2696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820" v="11387" actId="2696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 del">
        <pc:chgData name="Daniel Khashabi" userId="62390808-c838-45e6-be59-d6fd0d208bc8" providerId="ADAL" clId="{19A97A65-FB7E-DC4C-8433-B675572D5E70}" dt="2023-02-23T18:48:50.106" v="11304" actId="2696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14" v="11305" actId="2696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21" v="11306" actId="2696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 del">
        <pc:chgData name="Daniel Khashabi" userId="62390808-c838-45e6-be59-d6fd0d208bc8" providerId="ADAL" clId="{19A97A65-FB7E-DC4C-8433-B675572D5E70}" dt="2023-02-23T18:48:50.126" v="11307" actId="2696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del modNotes">
        <pc:chgData name="Daniel Khashabi" userId="62390808-c838-45e6-be59-d6fd0d208bc8" providerId="ADAL" clId="{19A97A65-FB7E-DC4C-8433-B675572D5E70}" dt="2023-02-23T18:47:58.195" v="11075" actId="2696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50.750" v="11377" actId="269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 del">
        <pc:chgData name="Daniel Khashabi" userId="62390808-c838-45e6-be59-d6fd0d208bc8" providerId="ADAL" clId="{19A97A65-FB7E-DC4C-8433-B675572D5E70}" dt="2023-02-23T18:48:50.755" v="11378" actId="269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 del">
        <pc:chgData name="Daniel Khashabi" userId="62390808-c838-45e6-be59-d6fd0d208bc8" providerId="ADAL" clId="{19A97A65-FB7E-DC4C-8433-B675572D5E70}" dt="2023-02-23T18:48:49.557" v="11246" actId="269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 addCm">
        <pc:chgData name="Daniel Khashabi" userId="62390808-c838-45e6-be59-d6fd0d208bc8" providerId="ADAL" clId="{19A97A65-FB7E-DC4C-8433-B675572D5E70}" dt="2023-02-23T21:00:59.063" v="11570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3T21:00:59.063" v="11570"/>
              <pc2:cmMkLst xmlns:pc2="http://schemas.microsoft.com/office/powerpoint/2019/9/main/command">
                <pc:docMk/>
                <pc:sldMk cId="3902540268" sldId="1677"/>
                <pc2:cmMk id="{DF74E1F0-60E2-4946-A37F-892EFDD245B3}"/>
              </pc2:cmMkLst>
            </pc226:cmChg>
          </p:ext>
        </pc:extLst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169" v="11073" actId="2696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206" v="11076" actId="2696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480" v="11106" actId="2696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7:58.795" v="11122" actId="2696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2" v="11123" actId="2696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del modNotes">
        <pc:chgData name="Daniel Khashabi" userId="62390808-c838-45e6-be59-d6fd0d208bc8" providerId="ADAL" clId="{19A97A65-FB7E-DC4C-8433-B675572D5E70}" dt="2023-02-23T18:47:58.808" v="11124" actId="2696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del mod modNotes">
        <pc:chgData name="Daniel Khashabi" userId="62390808-c838-45e6-be59-d6fd0d208bc8" providerId="ADAL" clId="{19A97A65-FB7E-DC4C-8433-B675572D5E70}" dt="2023-02-23T18:47:58.926" v="11140" actId="2696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3T18:47:58.577" v="11118" actId="2696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del mod ord delAnim modAnim">
        <pc:chgData name="Daniel Khashabi" userId="62390808-c838-45e6-be59-d6fd0d208bc8" providerId="ADAL" clId="{19A97A65-FB7E-DC4C-8433-B675572D5E70}" dt="2023-02-23T18:47:58.262" v="11082" actId="2696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del modAnim">
        <pc:chgData name="Daniel Khashabi" userId="62390808-c838-45e6-be59-d6fd0d208bc8" providerId="ADAL" clId="{19A97A65-FB7E-DC4C-8433-B675572D5E70}" dt="2023-02-23T18:47:58.273" v="11083" actId="2696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8:47:58.307" v="11087" actId="2696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7:58.339" v="11090" actId="2696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403" v="11096" actId="2696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del mod ord">
        <pc:chgData name="Daniel Khashabi" userId="62390808-c838-45e6-be59-d6fd0d208bc8" providerId="ADAL" clId="{19A97A65-FB7E-DC4C-8433-B675572D5E70}" dt="2023-02-23T18:47:58.316" v="11088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del mod ord">
        <pc:chgData name="Daniel Khashabi" userId="62390808-c838-45e6-be59-d6fd0d208bc8" providerId="ADAL" clId="{19A97A65-FB7E-DC4C-8433-B675572D5E70}" dt="2023-02-23T18:47:58.323" v="11089" actId="2696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11" v="1109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del mod">
        <pc:chgData name="Daniel Khashabi" userId="62390808-c838-45e6-be59-d6fd0d208bc8" providerId="ADAL" clId="{19A97A65-FB7E-DC4C-8433-B675572D5E70}" dt="2023-02-23T18:47:58.420" v="11098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del mod chgLayout modNotes">
        <pc:chgData name="Daniel Khashabi" userId="62390808-c838-45e6-be59-d6fd0d208bc8" providerId="ADAL" clId="{19A97A65-FB7E-DC4C-8433-B675572D5E70}" dt="2023-02-23T18:47:58.429" v="11099" actId="2696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36" v="11100" actId="269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del mod ord modNotes">
        <pc:chgData name="Daniel Khashabi" userId="62390808-c838-45e6-be59-d6fd0d208bc8" providerId="ADAL" clId="{19A97A65-FB7E-DC4C-8433-B675572D5E70}" dt="2023-02-23T18:47:58.299" v="11086" actId="2696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del mod">
        <pc:chgData name="Daniel Khashabi" userId="62390808-c838-45e6-be59-d6fd0d208bc8" providerId="ADAL" clId="{19A97A65-FB7E-DC4C-8433-B675572D5E70}" dt="2023-02-23T18:47:58.444" v="11101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 del">
        <pc:chgData name="Daniel Khashabi" userId="62390808-c838-45e6-be59-d6fd0d208bc8" providerId="ADAL" clId="{19A97A65-FB7E-DC4C-8433-B675572D5E70}" dt="2023-02-23T18:47:58.830" v="11128" actId="2696"/>
        <pc:sldMkLst>
          <pc:docMk/>
          <pc:sldMk cId="4165398194" sldId="1704"/>
        </pc:sldMkLst>
      </pc:sldChg>
      <pc:sldChg chg="addSp delSp modSp new del mod">
        <pc:chgData name="Daniel Khashabi" userId="62390808-c838-45e6-be59-d6fd0d208bc8" providerId="ADAL" clId="{19A97A65-FB7E-DC4C-8433-B675572D5E70}" dt="2023-02-23T18:47:58.526" v="11112" actId="2696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05" v="11109" actId="2696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del mod">
        <pc:chgData name="Daniel Khashabi" userId="62390808-c838-45e6-be59-d6fd0d208bc8" providerId="ADAL" clId="{19A97A65-FB7E-DC4C-8433-B675572D5E70}" dt="2023-02-23T18:47:58.453" v="11102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del mod ord modShow">
        <pc:chgData name="Daniel Khashabi" userId="62390808-c838-45e6-be59-d6fd0d208bc8" providerId="ADAL" clId="{19A97A65-FB7E-DC4C-8433-B675572D5E70}" dt="2023-02-23T18:47:58.912" v="11138" actId="2696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 del">
        <pc:chgData name="Daniel Khashabi" userId="62390808-c838-45e6-be59-d6fd0d208bc8" providerId="ADAL" clId="{19A97A65-FB7E-DC4C-8433-B675572D5E70}" dt="2023-02-23T18:48:49.630" v="11257" actId="269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3T18:48:50.517" v="11349" actId="2696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del ord">
        <pc:chgData name="Daniel Khashabi" userId="62390808-c838-45e6-be59-d6fd0d208bc8" providerId="ADAL" clId="{19A97A65-FB7E-DC4C-8433-B675572D5E70}" dt="2023-02-23T18:47:58.675" v="11120" actId="2696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 del">
        <pc:chgData name="Daniel Khashabi" userId="62390808-c838-45e6-be59-d6fd0d208bc8" providerId="ADAL" clId="{19A97A65-FB7E-DC4C-8433-B675572D5E70}" dt="2023-02-23T18:48:49.550" v="11245" actId="269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del mod">
        <pc:chgData name="Daniel Khashabi" userId="62390808-c838-45e6-be59-d6fd0d208bc8" providerId="ADAL" clId="{19A97A65-FB7E-DC4C-8433-B675572D5E70}" dt="2023-02-23T18:48:50.463" v="11342" actId="269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del mod ord modNotes modNotesTx">
        <pc:chgData name="Daniel Khashabi" userId="62390808-c838-45e6-be59-d6fd0d208bc8" providerId="ADAL" clId="{19A97A65-FB7E-DC4C-8433-B675572D5E70}" dt="2023-02-23T18:47:58.186" v="11074" actId="2696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del mod">
        <pc:chgData name="Daniel Khashabi" userId="62390808-c838-45e6-be59-d6fd0d208bc8" providerId="ADAL" clId="{19A97A65-FB7E-DC4C-8433-B675572D5E70}" dt="2023-02-23T18:48:50.760" v="11379" actId="269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767" v="11380" actId="269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83" v="11094" actId="2696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8:47:58.392" v="11095" actId="2696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7:58.472" v="11105" actId="2696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88" v="11107" actId="2696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3T18:47:58.497" v="11108" actId="2696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512" v="11110" actId="2696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3T18:47:58.520" v="11111" actId="2696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65" v="11116" actId="2696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7:58.572" v="11117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del mod modShow">
        <pc:chgData name="Daniel Khashabi" userId="62390808-c838-45e6-be59-d6fd0d208bc8" providerId="ADAL" clId="{19A97A65-FB7E-DC4C-8433-B675572D5E70}" dt="2023-02-23T18:47:58.824" v="11127" actId="269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7:58.458" v="11103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del mod">
        <pc:chgData name="Daniel Khashabi" userId="62390808-c838-45e6-be59-d6fd0d208bc8" providerId="ADAL" clId="{19A97A65-FB7E-DC4C-8433-B675572D5E70}" dt="2023-02-23T18:47:58.467" v="11104" actId="2696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 del">
        <pc:chgData name="Daniel Khashabi" userId="62390808-c838-45e6-be59-d6fd0d208bc8" providerId="ADAL" clId="{19A97A65-FB7E-DC4C-8433-B675572D5E70}" dt="2023-02-23T18:48:49.543" v="11243" actId="2696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del mod">
        <pc:chgData name="Daniel Khashabi" userId="62390808-c838-45e6-be59-d6fd0d208bc8" providerId="ADAL" clId="{19A97A65-FB7E-DC4C-8433-B675572D5E70}" dt="2023-02-23T18:47:58.814" v="11125" actId="269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0" v="11157" actId="269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8.597" v="11158" actId="2696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3T18:48:48.610" v="11159" actId="2696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9.596" v="11253" actId="2696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940" v="11142" actId="2696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del mod modShow">
        <pc:chgData name="Daniel Khashabi" userId="62390808-c838-45e6-be59-d6fd0d208bc8" providerId="ADAL" clId="{19A97A65-FB7E-DC4C-8433-B675572D5E70}" dt="2023-02-23T18:48:48.661" v="11163" actId="2696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3T18:48:49.051" v="11198" actId="2696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del mod modNotes">
        <pc:chgData name="Daniel Khashabi" userId="62390808-c838-45e6-be59-d6fd0d208bc8" providerId="ADAL" clId="{19A97A65-FB7E-DC4C-8433-B675572D5E70}" dt="2023-02-23T18:47:58.847" v="11131" actId="2696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3T18:48:48.686" v="11166" actId="2696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745" v="11172" actId="2696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799" v="11177" actId="2696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del mod modClrScheme chgLayout">
        <pc:chgData name="Daniel Khashabi" userId="62390808-c838-45e6-be59-d6fd0d208bc8" providerId="ADAL" clId="{19A97A65-FB7E-DC4C-8433-B675572D5E70}" dt="2023-02-23T18:48:48.808" v="11178" actId="2696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853" v="11181" actId="2696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del mod addCm">
        <pc:chgData name="Daniel Khashabi" userId="62390808-c838-45e6-be59-d6fd0d208bc8" providerId="ADAL" clId="{19A97A65-FB7E-DC4C-8433-B675572D5E70}" dt="2023-02-23T18:48:48.919" v="11187" actId="2696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27" v="11188" actId="2696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36" v="11189" actId="2696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1" v="11190" actId="2696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59" v="11191" actId="2696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70" v="11192" actId="2696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81" v="11193" actId="2696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8.994" v="11194" actId="2696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23" v="11196" actId="2696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49.845" v="11279" actId="2696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del mod">
        <pc:chgData name="Daniel Khashabi" userId="62390808-c838-45e6-be59-d6fd0d208bc8" providerId="ADAL" clId="{19A97A65-FB7E-DC4C-8433-B675572D5E70}" dt="2023-02-23T18:48:49.861" v="11280" actId="269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893" v="11282" actId="2696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08" v="11283" actId="2696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26" v="11284" actId="2696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44" v="11285" actId="2696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54" v="11286" actId="2696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70" v="11287" actId="2696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976" v="11288" actId="2696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9.989" v="11290" actId="2696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05" v="11292" actId="2696"/>
        <pc:sldMkLst>
          <pc:docMk/>
          <pc:sldMk cId="3819000268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19000268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19000268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19000268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19000268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3819000268" sldId="1795"/>
            <ac:spMk id="7" creationId="{3162436C-A2A5-D0BC-88FC-BE942A4F6FF9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15" v="11293" actId="2696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023" v="11294" actId="2696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0" v="11296" actId="2696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49" v="11297" actId="2696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084" v="11301" actId="2696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del mod modClrScheme chgLayout">
        <pc:chgData name="Daniel Khashabi" userId="62390808-c838-45e6-be59-d6fd0d208bc8" providerId="ADAL" clId="{19A97A65-FB7E-DC4C-8433-B675572D5E70}" dt="2023-02-23T18:48:50.134" v="11308" actId="2696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44" v="11309" actId="2696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60" v="11310" actId="2696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78" v="11311" actId="2696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87" v="11312" actId="2696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194" v="11313" actId="2696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02" v="11314" actId="2696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11" v="11315" actId="2696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30" v="11316" actId="2696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52" v="11317" actId="2696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263" v="11318" actId="2696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36" v="11325" actId="2696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58" v="11328" actId="2696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64" v="11329" actId="2696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1" v="11330" actId="2696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78" v="11331" actId="2696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385" v="11332" actId="2696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0.394" v="11333" actId="2696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1" v="11334" actId="2696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07" v="11335" actId="2696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15" v="11336" actId="2696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50.425" v="11337" actId="2696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 del">
        <pc:chgData name="Daniel Khashabi" userId="62390808-c838-45e6-be59-d6fd0d208bc8" providerId="ADAL" clId="{19A97A65-FB7E-DC4C-8433-B675572D5E70}" dt="2023-02-23T18:48:51.696" v="11495" actId="2696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07" v="11496" actId="2696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2" v="11497" actId="2696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17" v="11498" actId="2696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23" v="11499" actId="2696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34" v="11500" actId="2696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739" v="1150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44" v="11502" actId="2696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1" v="11503" actId="2696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55" v="11504" actId="2696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51.794" v="11508" actId="2696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1.803" v="11509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75" v="11201" actId="2696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83" v="11202" actId="2696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0" v="11203" actId="2696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098" v="11204" actId="2696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07" v="11205" actId="2696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17" v="11206" actId="2696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29" v="11207" actId="2696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46" v="11208" actId="2696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163" v="11209" actId="2696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182" v="11210" actId="2696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00" v="11211" actId="2696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50" v="11214" actId="2696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 del">
        <pc:chgData name="Daniel Khashabi" userId="62390808-c838-45e6-be59-d6fd0d208bc8" providerId="ADAL" clId="{19A97A65-FB7E-DC4C-8433-B675572D5E70}" dt="2023-02-23T18:48:49.274" v="11216" actId="2696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 del">
        <pc:chgData name="Daniel Khashabi" userId="62390808-c838-45e6-be59-d6fd0d208bc8" providerId="ADAL" clId="{19A97A65-FB7E-DC4C-8433-B675572D5E70}" dt="2023-02-23T18:48:49.286" v="11217" actId="2696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297" v="11218" actId="2696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3T18:48:49.306" v="11219" actId="2696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49.065" v="11200" actId="269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 del">
        <pc:chgData name="Daniel Khashabi" userId="62390808-c838-45e6-be59-d6fd0d208bc8" providerId="ADAL" clId="{19A97A65-FB7E-DC4C-8433-B675572D5E70}" dt="2023-02-23T18:48:51.811" v="11511" actId="2696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del mod">
        <pc:chgData name="Daniel Khashabi" userId="62390808-c838-45e6-be59-d6fd0d208bc8" providerId="ADAL" clId="{19A97A65-FB7E-DC4C-8433-B675572D5E70}" dt="2023-02-23T18:47:58.842" v="11130" actId="269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0.452" v="11340" actId="2696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49.645" v="11259" actId="2696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del mod">
        <pc:chgData name="Daniel Khashabi" userId="62390808-c838-45e6-be59-d6fd0d208bc8" providerId="ADAL" clId="{19A97A65-FB7E-DC4C-8433-B675572D5E70}" dt="2023-02-23T18:48:50.589" v="11359" actId="2696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098" v="11303" actId="269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del ord modNotes">
        <pc:chgData name="Daniel Khashabi" userId="62390808-c838-45e6-be59-d6fd0d208bc8" providerId="ADAL" clId="{19A97A65-FB7E-DC4C-8433-B675572D5E70}" dt="2023-02-23T18:48:50.865" v="11395" actId="2696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 del">
        <pc:chgData name="Daniel Khashabi" userId="62390808-c838-45e6-be59-d6fd0d208bc8" providerId="ADAL" clId="{19A97A65-FB7E-DC4C-8433-B675572D5E70}" dt="2023-02-23T18:48:50.869" v="11396" actId="2696"/>
        <pc:sldMkLst>
          <pc:docMk/>
          <pc:sldMk cId="1097139008" sldId="1861"/>
        </pc:sldMkLst>
      </pc:sldChg>
      <pc:sldChg chg="modSp add del mod modNotes">
        <pc:chgData name="Daniel Khashabi" userId="62390808-c838-45e6-be59-d6fd0d208bc8" providerId="ADAL" clId="{19A97A65-FB7E-DC4C-8433-B675572D5E70}" dt="2023-02-23T18:48:51.688" v="11494" actId="2696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86" v="11400" actId="2696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 del">
        <pc:chgData name="Daniel Khashabi" userId="62390808-c838-45e6-be59-d6fd0d208bc8" providerId="ADAL" clId="{19A97A65-FB7E-DC4C-8433-B675572D5E70}" dt="2023-02-23T18:48:50.895" v="11401" actId="2696"/>
        <pc:sldMkLst>
          <pc:docMk/>
          <pc:sldMk cId="3957893659" sldId="1865"/>
        </pc:sldMkLst>
      </pc:sldChg>
      <pc:sldChg chg="add del">
        <pc:chgData name="Daniel Khashabi" userId="62390808-c838-45e6-be59-d6fd0d208bc8" providerId="ADAL" clId="{19A97A65-FB7E-DC4C-8433-B675572D5E70}" dt="2023-02-23T18:48:51.671" v="11491" actId="2696"/>
        <pc:sldMkLst>
          <pc:docMk/>
          <pc:sldMk cId="2673111531" sldId="1866"/>
        </pc:sldMkLst>
      </pc:sldChg>
      <pc:sldChg chg="addSp delSp modSp add del mod modClrScheme chgLayout">
        <pc:chgData name="Daniel Khashabi" userId="62390808-c838-45e6-be59-d6fd0d208bc8" providerId="ADAL" clId="{19A97A65-FB7E-DC4C-8433-B675572D5E70}" dt="2023-02-23T18:48:50.905" v="11402" actId="2696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17" v="11403" actId="2696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25" v="11404" actId="2696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35" v="11405" actId="2696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41" v="11406" actId="2696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0" v="11407" actId="2696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58" v="11408" actId="2696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69" v="11409" actId="2696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75" v="11410" actId="2696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88" v="11411" actId="2696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0.998" v="11412" actId="2696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0" v="11413" actId="2696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18" v="11414" actId="2696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24" v="11415" actId="2696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31" v="11416" actId="2696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45" v="11417" actId="2696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0" v="11418" actId="2696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69" v="11419" actId="2696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77" v="11420" actId="2696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85" v="11421" actId="2696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098" v="11422" actId="2696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07" v="11423" actId="2696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15" v="11424" actId="2696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26" v="11425" actId="2696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39" v="11426" actId="2696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49" v="11427" actId="2696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62" v="11428" actId="2696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76" v="11429" actId="2696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85" v="11430" actId="2696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193" v="11431" actId="2696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01" v="11432" actId="2696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13" v="11433" actId="2696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22" v="11434" actId="2696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31" v="11435" actId="2696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1" v="11436" actId="2696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49" v="11437" actId="2696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64" v="11438" actId="2696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72" v="11439" actId="2696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80" v="11440" actId="2696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291" v="11441" actId="2696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0" v="11442" actId="2696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07" v="11443" actId="2696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16" v="11444" actId="2696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23" v="11445" actId="2696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0" v="11446" actId="2696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38" v="11447" actId="2696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0" v="11448" actId="2696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58" v="11449" actId="2696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65" v="11450" actId="2696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2" v="11451" actId="2696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79" v="11452" actId="2696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89" v="11453" actId="2696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397" v="11454" actId="2696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04" v="11455" actId="2696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0" v="11456" actId="2696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18" v="11457" actId="2696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28" v="11458" actId="2696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47" v="11460" actId="2696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54" v="11461" actId="2696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1" v="11462" actId="2696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67" v="11463" actId="2696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76" v="11464" actId="2696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83" v="11465" actId="2696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1" v="11466" actId="2696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499" v="11467" actId="2696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07" v="11468" actId="2696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16" v="11469" actId="2696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28" v="11470" actId="2696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35" v="11471" actId="2696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44" v="11472" actId="2696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53" v="11473" actId="2696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2" v="11474" actId="2696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69" v="11475" actId="2696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77" v="11476" actId="2696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82" v="11477" actId="2696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591" v="11478" actId="269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2" v="11479" actId="2696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del mod modClrScheme chgLayout">
        <pc:chgData name="Daniel Khashabi" userId="62390808-c838-45e6-be59-d6fd0d208bc8" providerId="ADAL" clId="{19A97A65-FB7E-DC4C-8433-B675572D5E70}" dt="2023-02-23T18:48:51.608" v="11480" actId="2696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16" v="11481" actId="2696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26" v="11482" actId="2696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1" v="11483" actId="2696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3T18:48:51.648" v="11484" actId="2696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1.658" v="11487" actId="269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del mod ord">
        <pc:chgData name="Daniel Khashabi" userId="62390808-c838-45e6-be59-d6fd0d208bc8" providerId="ADAL" clId="{19A97A65-FB7E-DC4C-8433-B675572D5E70}" dt="2023-02-23T18:48:51.652" v="11485" actId="269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del mod ord">
        <pc:chgData name="Daniel Khashabi" userId="62390808-c838-45e6-be59-d6fd0d208bc8" providerId="ADAL" clId="{19A97A65-FB7E-DC4C-8433-B675572D5E70}" dt="2023-02-23T18:47:58.853" v="11132" actId="2696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56" v="11486" actId="2696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 del">
        <pc:chgData name="Daniel Khashabi" userId="62390808-c838-45e6-be59-d6fd0d208bc8" providerId="ADAL" clId="{19A97A65-FB7E-DC4C-8433-B675572D5E70}" dt="2023-02-23T18:48:51.664" v="11489" actId="2696"/>
        <pc:sldMkLst>
          <pc:docMk/>
          <pc:sldMk cId="841837156" sldId="1953"/>
        </pc:sldMkLst>
      </pc:sldChg>
      <pc:sldChg chg="modSp add del mod modNotes">
        <pc:chgData name="Daniel Khashabi" userId="62390808-c838-45e6-be59-d6fd0d208bc8" providerId="ADAL" clId="{19A97A65-FB7E-DC4C-8433-B675572D5E70}" dt="2023-02-23T18:48:51.667" v="11490" actId="2696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1.679" v="11493" actId="2696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del mod modNotes">
        <pc:chgData name="Daniel Khashabi" userId="62390808-c838-45e6-be59-d6fd0d208bc8" providerId="ADAL" clId="{19A97A65-FB7E-DC4C-8433-B675572D5E70}" dt="2023-02-23T18:48:51.674" v="11492" actId="2696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52" v="11393" actId="2696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 del">
        <pc:chgData name="Daniel Khashabi" userId="62390808-c838-45e6-be59-d6fd0d208bc8" providerId="ADAL" clId="{19A97A65-FB7E-DC4C-8433-B675572D5E70}" dt="2023-02-23T18:48:50.857" v="11394" actId="2696"/>
        <pc:sldMkLst>
          <pc:docMk/>
          <pc:sldMk cId="3136858018" sldId="1958"/>
        </pc:sldMkLst>
      </pc:sldChg>
      <pc:sldChg chg="modSp new del mod">
        <pc:chgData name="Daniel Khashabi" userId="62390808-c838-45e6-be59-d6fd0d208bc8" providerId="ADAL" clId="{19A97A65-FB7E-DC4C-8433-B675572D5E70}" dt="2023-02-23T18:48:50.874" v="11397" actId="2696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2.125" v="11567" actId="2696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del mod">
        <pc:chgData name="Daniel Khashabi" userId="62390808-c838-45e6-be59-d6fd0d208bc8" providerId="ADAL" clId="{19A97A65-FB7E-DC4C-8433-B675572D5E70}" dt="2023-02-23T18:48:52.130" v="11568" actId="2696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3T18:48:50.877" v="11398" actId="2696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3T18:48:50.882" v="11399" actId="2696"/>
        <pc:sldMkLst>
          <pc:docMk/>
          <pc:sldMk cId="2840551386" sldId="1963"/>
        </pc:sldMkLst>
      </pc:sldChg>
      <pc:sldChg chg="addSp delSp modSp new del mod modClrScheme chgLayout">
        <pc:chgData name="Daniel Khashabi" userId="62390808-c838-45e6-be59-d6fd0d208bc8" providerId="ADAL" clId="{19A97A65-FB7E-DC4C-8433-B675572D5E70}" dt="2023-02-23T18:48:50.828" v="11389" actId="2696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del mod">
        <pc:chgData name="Daniel Khashabi" userId="62390808-c838-45e6-be59-d6fd0d208bc8" providerId="ADAL" clId="{19A97A65-FB7E-DC4C-8433-B675572D5E70}" dt="2023-02-23T18:48:50.843" v="11391" actId="269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 del">
        <pc:chgData name="Daniel Khashabi" userId="62390808-c838-45e6-be59-d6fd0d208bc8" providerId="ADAL" clId="{19A97A65-FB7E-DC4C-8433-B675572D5E70}" dt="2023-02-23T18:48:48.714" v="11169" actId="2696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 del">
        <pc:chgData name="Daniel Khashabi" userId="62390808-c838-45e6-be59-d6fd0d208bc8" providerId="ADAL" clId="{19A97A65-FB7E-DC4C-8433-B675572D5E70}" dt="2023-02-23T18:48:48.722" v="11170" actId="2696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3T18:48:52.131" v="11569" actId="2696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829" v="11390" actId="2696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0.590" v="11360" actId="2696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81" v="11251" actId="2696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 del">
          <pc:chgData name="Daniel Khashabi" userId="62390808-c838-45e6-be59-d6fd0d208bc8" providerId="ADAL" clId="{19A97A65-FB7E-DC4C-8433-B675572D5E70}" dt="2023-02-23T18:48:51.659" v="11488" actId="2696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63" v="11554" actId="2696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71" v="11557" actId="2696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080" v="11559" actId="2696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0.264" v="11319" actId="2696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49.545" v="11244" actId="2696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3T18:48:52.131" v="11569" actId="2696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62390808-c838-45e6-be59-d6fd0d208bc8" providerId="ADAL" clId="{433EC963-121E-BB4A-B0CB-338D454F978C}"/>
    <pc:docChg chg="custSel addSld modSld">
      <pc:chgData name="Daniel Khashabi" userId="62390808-c838-45e6-be59-d6fd0d208bc8" providerId="ADAL" clId="{433EC963-121E-BB4A-B0CB-338D454F978C}" dt="2023-03-27T07:15:42.747" v="33" actId="729"/>
      <pc:docMkLst>
        <pc:docMk/>
      </pc:docMkLst>
      <pc:sldChg chg="add">
        <pc:chgData name="Daniel Khashabi" userId="62390808-c838-45e6-be59-d6fd0d208bc8" providerId="ADAL" clId="{433EC963-121E-BB4A-B0CB-338D454F978C}" dt="2023-03-27T00:50:09.573" v="0"/>
        <pc:sldMkLst>
          <pc:docMk/>
          <pc:sldMk cId="0" sldId="1871"/>
        </pc:sldMkLst>
      </pc:sldChg>
      <pc:sldChg chg="modSp new mod modShow">
        <pc:chgData name="Daniel Khashabi" userId="62390808-c838-45e6-be59-d6fd0d208bc8" providerId="ADAL" clId="{433EC963-121E-BB4A-B0CB-338D454F978C}" dt="2023-03-27T07:15:42.747" v="33" actId="729"/>
        <pc:sldMkLst>
          <pc:docMk/>
          <pc:sldMk cId="2849267519" sldId="1970"/>
        </pc:sldMkLst>
        <pc:spChg chg="mod">
          <ac:chgData name="Daniel Khashabi" userId="62390808-c838-45e6-be59-d6fd0d208bc8" providerId="ADAL" clId="{433EC963-121E-BB4A-B0CB-338D454F978C}" dt="2023-03-27T07:15:39.207" v="32" actId="27636"/>
          <ac:spMkLst>
            <pc:docMk/>
            <pc:sldMk cId="2849267519" sldId="1970"/>
            <ac:spMk id="2" creationId="{60786217-DAEC-D984-11CB-03C335817994}"/>
          </ac:spMkLst>
        </pc:spChg>
        <pc:spChg chg="mod">
          <ac:chgData name="Daniel Khashabi" userId="62390808-c838-45e6-be59-d6fd0d208bc8" providerId="ADAL" clId="{433EC963-121E-BB4A-B0CB-338D454F978C}" dt="2023-03-27T07:15:39.205" v="31" actId="20577"/>
          <ac:spMkLst>
            <pc:docMk/>
            <pc:sldMk cId="2849267519" sldId="1970"/>
            <ac:spMk id="3" creationId="{33954BB4-84FC-F27C-9641-7A06737BB372}"/>
          </ac:spMkLst>
        </pc:sp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62390808-c838-45e6-be59-d6fd0d208bc8" providerId="ADAL" clId="{9FDE96B7-FC39-4C45-8EDD-1F0730E24D0C}"/>
    <pc:docChg chg="undo custSel addSld modSld sldOrd">
      <pc:chgData name="Daniel Khashabi" userId="62390808-c838-45e6-be59-d6fd0d208bc8" providerId="ADAL" clId="{9FDE96B7-FC39-4C45-8EDD-1F0730E24D0C}" dt="2024-01-25T03:33:29.955" v="224" actId="5793"/>
      <pc:docMkLst>
        <pc:docMk/>
      </pc:docMkLst>
      <pc:sldChg chg="addSp delSp modSp new mod">
        <pc:chgData name="Daniel Khashabi" userId="62390808-c838-45e6-be59-d6fd0d208bc8" providerId="ADAL" clId="{9FDE96B7-FC39-4C45-8EDD-1F0730E24D0C}" dt="2024-01-15T01:39:44.538" v="16" actId="1076"/>
        <pc:sldMkLst>
          <pc:docMk/>
          <pc:sldMk cId="3238374669" sldId="2126"/>
        </pc:sldMkLst>
        <pc:spChg chg="add del">
          <ac:chgData name="Daniel Khashabi" userId="62390808-c838-45e6-be59-d6fd0d208bc8" providerId="ADAL" clId="{9FDE96B7-FC39-4C45-8EDD-1F0730E24D0C}" dt="2024-01-15T01:39:20.206" v="6" actId="22"/>
          <ac:spMkLst>
            <pc:docMk/>
            <pc:sldMk cId="3238374669" sldId="2126"/>
            <ac:spMk id="7" creationId="{A15DB0A9-6A30-8933-A0A4-CA6F1D0782D5}"/>
          </ac:spMkLst>
        </pc:spChg>
        <pc:spChg chg="add mod">
          <ac:chgData name="Daniel Khashabi" userId="62390808-c838-45e6-be59-d6fd0d208bc8" providerId="ADAL" clId="{9FDE96B7-FC39-4C45-8EDD-1F0730E24D0C}" dt="2024-01-15T01:39:42.453" v="15" actId="1076"/>
          <ac:spMkLst>
            <pc:docMk/>
            <pc:sldMk cId="3238374669" sldId="2126"/>
            <ac:spMk id="8" creationId="{FB9467D3-6DA7-19B0-D8C1-36C269AACA3C}"/>
          </ac:spMkLst>
        </pc:spChg>
        <pc:picChg chg="add mod">
          <ac:chgData name="Daniel Khashabi" userId="62390808-c838-45e6-be59-d6fd0d208bc8" providerId="ADAL" clId="{9FDE96B7-FC39-4C45-8EDD-1F0730E24D0C}" dt="2024-01-15T01:39:44.538" v="16" actId="1076"/>
          <ac:picMkLst>
            <pc:docMk/>
            <pc:sldMk cId="3238374669" sldId="2126"/>
            <ac:picMk id="5" creationId="{72EC2623-3F7F-EC9D-8F26-4529F71E3E51}"/>
          </ac:picMkLst>
        </pc:picChg>
      </pc:sldChg>
      <pc:sldChg chg="modSp new mod">
        <pc:chgData name="Daniel Khashabi" userId="62390808-c838-45e6-be59-d6fd0d208bc8" providerId="ADAL" clId="{9FDE96B7-FC39-4C45-8EDD-1F0730E24D0C}" dt="2024-01-25T00:38:58.564" v="198" actId="14"/>
        <pc:sldMkLst>
          <pc:docMk/>
          <pc:sldMk cId="976383653" sldId="2127"/>
        </pc:sldMkLst>
        <pc:spChg chg="mod">
          <ac:chgData name="Daniel Khashabi" userId="62390808-c838-45e6-be59-d6fd0d208bc8" providerId="ADAL" clId="{9FDE96B7-FC39-4C45-8EDD-1F0730E24D0C}" dt="2024-01-23T23:22:31.137" v="21" actId="20577"/>
          <ac:spMkLst>
            <pc:docMk/>
            <pc:sldMk cId="976383653" sldId="2127"/>
            <ac:spMk id="2" creationId="{9236947D-34A8-4A68-5216-60251EC091CC}"/>
          </ac:spMkLst>
        </pc:spChg>
        <pc:spChg chg="mod">
          <ac:chgData name="Daniel Khashabi" userId="62390808-c838-45e6-be59-d6fd0d208bc8" providerId="ADAL" clId="{9FDE96B7-FC39-4C45-8EDD-1F0730E24D0C}" dt="2024-01-25T00:38:58.564" v="198" actId="14"/>
          <ac:spMkLst>
            <pc:docMk/>
            <pc:sldMk cId="976383653" sldId="2127"/>
            <ac:spMk id="3" creationId="{DA7D5363-EBFD-6FE9-1406-199C98EE481B}"/>
          </ac:spMkLst>
        </pc:spChg>
      </pc:sldChg>
      <pc:sldChg chg="modSp new mod">
        <pc:chgData name="Daniel Khashabi" userId="62390808-c838-45e6-be59-d6fd0d208bc8" providerId="ADAL" clId="{9FDE96B7-FC39-4C45-8EDD-1F0730E24D0C}" dt="2024-01-25T00:39:05.270" v="219"/>
        <pc:sldMkLst>
          <pc:docMk/>
          <pc:sldMk cId="2255818399" sldId="2128"/>
        </pc:sldMkLst>
        <pc:spChg chg="mod">
          <ac:chgData name="Daniel Khashabi" userId="62390808-c838-45e6-be59-d6fd0d208bc8" providerId="ADAL" clId="{9FDE96B7-FC39-4C45-8EDD-1F0730E24D0C}" dt="2024-01-25T00:39:05.270" v="219"/>
          <ac:spMkLst>
            <pc:docMk/>
            <pc:sldMk cId="2255818399" sldId="2128"/>
            <ac:spMk id="3" creationId="{7484E7EC-C433-EA0B-98A3-7AE3E03EB183}"/>
          </ac:spMkLst>
        </pc:spChg>
      </pc:sldChg>
      <pc:sldChg chg="modSp new mod ord">
        <pc:chgData name="Daniel Khashabi" userId="62390808-c838-45e6-be59-d6fd0d208bc8" providerId="ADAL" clId="{9FDE96B7-FC39-4C45-8EDD-1F0730E24D0C}" dt="2024-01-25T03:33:29.955" v="224" actId="5793"/>
        <pc:sldMkLst>
          <pc:docMk/>
          <pc:sldMk cId="2669153032" sldId="2129"/>
        </pc:sldMkLst>
        <pc:spChg chg="mod">
          <ac:chgData name="Daniel Khashabi" userId="62390808-c838-45e6-be59-d6fd0d208bc8" providerId="ADAL" clId="{9FDE96B7-FC39-4C45-8EDD-1F0730E24D0C}" dt="2024-01-25T03:33:29.955" v="224" actId="5793"/>
          <ac:spMkLst>
            <pc:docMk/>
            <pc:sldMk cId="2669153032" sldId="2129"/>
            <ac:spMk id="3" creationId="{ABE946F7-834B-F0AA-EDE2-8396DBF71FE2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80024695-EE67-8444-A1A9-20697CC70558}"/>
    <pc:docChg chg="undo redo custSel addSld delSld modSld sldOrd">
      <pc:chgData name="Daniel Khashabi" userId="62390808-c838-45e6-be59-d6fd0d208bc8" providerId="ADAL" clId="{80024695-EE67-8444-A1A9-20697CC70558}" dt="2024-01-02T16:16:37.680" v="9369" actId="2696"/>
      <pc:docMkLst>
        <pc:docMk/>
      </pc:docMkLst>
      <pc:sldChg chg="addSp modSp add mod modClrScheme modShow chgLayout">
        <pc:chgData name="Daniel Khashabi" userId="62390808-c838-45e6-be59-d6fd0d208bc8" providerId="ADAL" clId="{80024695-EE67-8444-A1A9-20697CC70558}" dt="2023-12-27T02:30:14.442" v="247" actId="700"/>
        <pc:sldMkLst>
          <pc:docMk/>
          <pc:sldMk cId="0" sldId="257"/>
        </pc:sldMkLst>
        <pc:spChg chg="mod ord">
          <ac:chgData name="Daniel Khashabi" userId="62390808-c838-45e6-be59-d6fd0d208bc8" providerId="ADAL" clId="{80024695-EE67-8444-A1A9-20697CC70558}" dt="2023-12-27T02:30:14.442" v="247" actId="700"/>
          <ac:spMkLst>
            <pc:docMk/>
            <pc:sldMk cId="0" sldId="25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30:14.442" v="247" actId="700"/>
          <ac:spMkLst>
            <pc:docMk/>
            <pc:sldMk cId="0" sldId="257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02:30:14.442" v="247" actId="700"/>
          <ac:spMkLst>
            <pc:docMk/>
            <pc:sldMk cId="0" sldId="257"/>
            <ac:spMk id="10" creationId="{5BEEF684-3BB1-F379-CCD4-BAB2B0292802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8T01:47:41.567" v="7563" actId="1076"/>
        <pc:sldMkLst>
          <pc:docMk/>
          <pc:sldMk cId="0" sldId="261"/>
        </pc:sldMkLst>
        <pc:spChg chg="del mod ord">
          <ac:chgData name="Daniel Khashabi" userId="62390808-c838-45e6-be59-d6fd0d208bc8" providerId="ADAL" clId="{80024695-EE67-8444-A1A9-20697CC70558}" dt="2023-12-28T01:45:08.368" v="7492" actId="478"/>
          <ac:spMkLst>
            <pc:docMk/>
            <pc:sldMk cId="0" sldId="26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8T01:43:53.399" v="7464" actId="478"/>
          <ac:spMkLst>
            <pc:docMk/>
            <pc:sldMk cId="0" sldId="26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8T01:44:43.355" v="7484" actId="700"/>
          <ac:spMkLst>
            <pc:docMk/>
            <pc:sldMk cId="0" sldId="261"/>
            <ac:spMk id="5" creationId="{DF251E5C-EF20-6336-72F3-9520DB9704FF}"/>
          </ac:spMkLst>
        </pc:spChg>
        <pc:spChg chg="add mod ord">
          <ac:chgData name="Daniel Khashabi" userId="62390808-c838-45e6-be59-d6fd0d208bc8" providerId="ADAL" clId="{80024695-EE67-8444-A1A9-20697CC70558}" dt="2023-12-28T01:44:43.355" v="7484" actId="700"/>
          <ac:spMkLst>
            <pc:docMk/>
            <pc:sldMk cId="0" sldId="261"/>
            <ac:spMk id="6" creationId="{154607C5-92E4-7109-C56B-825B7136978E}"/>
          </ac:spMkLst>
        </pc:spChg>
        <pc:spChg chg="add del mod">
          <ac:chgData name="Daniel Khashabi" userId="62390808-c838-45e6-be59-d6fd0d208bc8" providerId="ADAL" clId="{80024695-EE67-8444-A1A9-20697CC70558}" dt="2023-12-28T01:45:09.411" v="7493"/>
          <ac:spMkLst>
            <pc:docMk/>
            <pc:sldMk cId="0" sldId="261"/>
            <ac:spMk id="8" creationId="{F3EEC711-68FB-2749-CDCB-6CD3E365013F}"/>
          </ac:spMkLst>
        </pc:spChg>
        <pc:spChg chg="add mod">
          <ac:chgData name="Daniel Khashabi" userId="62390808-c838-45e6-be59-d6fd0d208bc8" providerId="ADAL" clId="{80024695-EE67-8444-A1A9-20697CC70558}" dt="2023-12-28T01:45:09.411" v="7493"/>
          <ac:spMkLst>
            <pc:docMk/>
            <pc:sldMk cId="0" sldId="261"/>
            <ac:spMk id="9" creationId="{8241417B-8F6C-8A0B-9240-65662C4DC368}"/>
          </ac:spMkLst>
        </pc:spChg>
        <pc:spChg chg="add mod">
          <ac:chgData name="Daniel Khashabi" userId="62390808-c838-45e6-be59-d6fd0d208bc8" providerId="ADAL" clId="{80024695-EE67-8444-A1A9-20697CC70558}" dt="2023-12-28T01:47:41.567" v="7563" actId="1076"/>
          <ac:spMkLst>
            <pc:docMk/>
            <pc:sldMk cId="0" sldId="261"/>
            <ac:spMk id="11" creationId="{93E90513-7A00-07AB-F773-C44CC72EF16B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8T01:47:42.975" v="7564"/>
        <pc:sldMkLst>
          <pc:docMk/>
          <pc:sldMk cId="0" sldId="262"/>
        </pc:sldMkLst>
        <pc:spChg chg="del mod ord">
          <ac:chgData name="Daniel Khashabi" userId="62390808-c838-45e6-be59-d6fd0d208bc8" providerId="ADAL" clId="{80024695-EE67-8444-A1A9-20697CC70558}" dt="2023-12-28T01:45:03.229" v="7490" actId="478"/>
          <ac:spMkLst>
            <pc:docMk/>
            <pc:sldMk cId="0" sldId="262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8T01:43:56.493" v="7465" actId="478"/>
          <ac:spMkLst>
            <pc:docMk/>
            <pc:sldMk cId="0" sldId="262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8T01:44:43.355" v="7484" actId="700"/>
          <ac:spMkLst>
            <pc:docMk/>
            <pc:sldMk cId="0" sldId="262"/>
            <ac:spMk id="6" creationId="{6A5C80EB-9546-60F2-0618-A99C554EBC8C}"/>
          </ac:spMkLst>
        </pc:spChg>
        <pc:spChg chg="add mod ord">
          <ac:chgData name="Daniel Khashabi" userId="62390808-c838-45e6-be59-d6fd0d208bc8" providerId="ADAL" clId="{80024695-EE67-8444-A1A9-20697CC70558}" dt="2023-12-28T01:44:43.355" v="7484" actId="700"/>
          <ac:spMkLst>
            <pc:docMk/>
            <pc:sldMk cId="0" sldId="262"/>
            <ac:spMk id="7" creationId="{7C14D5F4-8597-5C45-51F6-8756B3DD23FA}"/>
          </ac:spMkLst>
        </pc:spChg>
        <pc:spChg chg="add del mod">
          <ac:chgData name="Daniel Khashabi" userId="62390808-c838-45e6-be59-d6fd0d208bc8" providerId="ADAL" clId="{80024695-EE67-8444-A1A9-20697CC70558}" dt="2023-12-28T01:45:04.867" v="7491"/>
          <ac:spMkLst>
            <pc:docMk/>
            <pc:sldMk cId="0" sldId="262"/>
            <ac:spMk id="9" creationId="{A15160E1-5E46-AED2-B711-D39BFFC821D2}"/>
          </ac:spMkLst>
        </pc:spChg>
        <pc:spChg chg="add mod">
          <ac:chgData name="Daniel Khashabi" userId="62390808-c838-45e6-be59-d6fd0d208bc8" providerId="ADAL" clId="{80024695-EE67-8444-A1A9-20697CC70558}" dt="2023-12-28T01:45:04.867" v="7491"/>
          <ac:spMkLst>
            <pc:docMk/>
            <pc:sldMk cId="0" sldId="262"/>
            <ac:spMk id="10" creationId="{E5FC73D7-5954-8A3A-E696-12D67A372573}"/>
          </ac:spMkLst>
        </pc:spChg>
        <pc:spChg chg="add mod">
          <ac:chgData name="Daniel Khashabi" userId="62390808-c838-45e6-be59-d6fd0d208bc8" providerId="ADAL" clId="{80024695-EE67-8444-A1A9-20697CC70558}" dt="2023-12-28T01:47:42.975" v="7564"/>
          <ac:spMkLst>
            <pc:docMk/>
            <pc:sldMk cId="0" sldId="262"/>
            <ac:spMk id="11" creationId="{40C1C7ED-0069-DDEE-A648-2CD157F764A5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8T01:47:44.364" v="7565"/>
        <pc:sldMkLst>
          <pc:docMk/>
          <pc:sldMk cId="0" sldId="263"/>
        </pc:sldMkLst>
        <pc:spChg chg="add del">
          <ac:chgData name="Daniel Khashabi" userId="62390808-c838-45e6-be59-d6fd0d208bc8" providerId="ADAL" clId="{80024695-EE67-8444-A1A9-20697CC70558}" dt="2023-12-28T01:44:29.150" v="7480" actId="478"/>
          <ac:spMkLst>
            <pc:docMk/>
            <pc:sldMk cId="0" sldId="263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8T01:43:59.102" v="7466" actId="478"/>
          <ac:spMkLst>
            <pc:docMk/>
            <pc:sldMk cId="0" sldId="263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8T01:44:27.879" v="7479" actId="478"/>
          <ac:spMkLst>
            <pc:docMk/>
            <pc:sldMk cId="0" sldId="263"/>
            <ac:spMk id="7" creationId="{22A20546-CC82-B011-97D5-2FDD75901113}"/>
          </ac:spMkLst>
        </pc:spChg>
        <pc:spChg chg="add del mod ord">
          <ac:chgData name="Daniel Khashabi" userId="62390808-c838-45e6-be59-d6fd0d208bc8" providerId="ADAL" clId="{80024695-EE67-8444-A1A9-20697CC70558}" dt="2023-12-28T01:44:31.578" v="7481" actId="478"/>
          <ac:spMkLst>
            <pc:docMk/>
            <pc:sldMk cId="0" sldId="263"/>
            <ac:spMk id="8" creationId="{1901B38E-26AB-25F3-5FA7-53F0CEE0703C}"/>
          </ac:spMkLst>
        </pc:spChg>
        <pc:spChg chg="add mod ord">
          <ac:chgData name="Daniel Khashabi" userId="62390808-c838-45e6-be59-d6fd0d208bc8" providerId="ADAL" clId="{80024695-EE67-8444-A1A9-20697CC70558}" dt="2023-12-28T01:44:35.169" v="7483"/>
          <ac:spMkLst>
            <pc:docMk/>
            <pc:sldMk cId="0" sldId="263"/>
            <ac:spMk id="9" creationId="{909F9590-47B9-CB90-1719-5785E6C1FAD0}"/>
          </ac:spMkLst>
        </pc:spChg>
        <pc:spChg chg="add del mod ord">
          <ac:chgData name="Daniel Khashabi" userId="62390808-c838-45e6-be59-d6fd0d208bc8" providerId="ADAL" clId="{80024695-EE67-8444-A1A9-20697CC70558}" dt="2023-12-28T01:45:29.326" v="7501" actId="478"/>
          <ac:spMkLst>
            <pc:docMk/>
            <pc:sldMk cId="0" sldId="263"/>
            <ac:spMk id="10" creationId="{23880179-7E82-EA55-F0E7-2316676C1835}"/>
          </ac:spMkLst>
        </pc:spChg>
        <pc:spChg chg="add mod">
          <ac:chgData name="Daniel Khashabi" userId="62390808-c838-45e6-be59-d6fd0d208bc8" providerId="ADAL" clId="{80024695-EE67-8444-A1A9-20697CC70558}" dt="2023-12-28T01:47:44.364" v="7565"/>
          <ac:spMkLst>
            <pc:docMk/>
            <pc:sldMk cId="0" sldId="263"/>
            <ac:spMk id="11" creationId="{B12058E6-069D-264D-F95C-E8ECA81F6718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8T01:47:45.689" v="7566"/>
        <pc:sldMkLst>
          <pc:docMk/>
          <pc:sldMk cId="0" sldId="264"/>
        </pc:sldMkLst>
        <pc:spChg chg="del">
          <ac:chgData name="Daniel Khashabi" userId="62390808-c838-45e6-be59-d6fd0d208bc8" providerId="ADAL" clId="{80024695-EE67-8444-A1A9-20697CC70558}" dt="2023-12-28T01:45:15.279" v="7495" actId="478"/>
          <ac:spMkLst>
            <pc:docMk/>
            <pc:sldMk cId="0" sldId="26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8T01:45:17.837" v="7497" actId="478"/>
          <ac:spMkLst>
            <pc:docMk/>
            <pc:sldMk cId="0" sldId="264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8T01:45:13.878" v="7494" actId="478"/>
          <ac:spMkLst>
            <pc:docMk/>
            <pc:sldMk cId="0" sldId="264"/>
            <ac:spMk id="10" creationId="{D60DE9DD-8254-EC6F-DF41-6CB2D30D9065}"/>
          </ac:spMkLst>
        </pc:spChg>
        <pc:spChg chg="add del mod ord">
          <ac:chgData name="Daniel Khashabi" userId="62390808-c838-45e6-be59-d6fd0d208bc8" providerId="ADAL" clId="{80024695-EE67-8444-A1A9-20697CC70558}" dt="2023-12-28T01:45:32.603" v="7502" actId="478"/>
          <ac:spMkLst>
            <pc:docMk/>
            <pc:sldMk cId="0" sldId="264"/>
            <ac:spMk id="11" creationId="{52115310-C98F-C74B-BA1D-A257F1C3AC79}"/>
          </ac:spMkLst>
        </pc:spChg>
        <pc:spChg chg="add mod">
          <ac:chgData name="Daniel Khashabi" userId="62390808-c838-45e6-be59-d6fd0d208bc8" providerId="ADAL" clId="{80024695-EE67-8444-A1A9-20697CC70558}" dt="2023-12-28T01:45:15.667" v="7496"/>
          <ac:spMkLst>
            <pc:docMk/>
            <pc:sldMk cId="0" sldId="264"/>
            <ac:spMk id="12" creationId="{D0255DF4-A101-6C9C-6911-6AFB322F8814}"/>
          </ac:spMkLst>
        </pc:spChg>
        <pc:spChg chg="add mod">
          <ac:chgData name="Daniel Khashabi" userId="62390808-c838-45e6-be59-d6fd0d208bc8" providerId="ADAL" clId="{80024695-EE67-8444-A1A9-20697CC70558}" dt="2023-12-28T01:47:45.689" v="7566"/>
          <ac:spMkLst>
            <pc:docMk/>
            <pc:sldMk cId="0" sldId="264"/>
            <ac:spMk id="13" creationId="{2153D6CA-C7CB-E4C6-84AF-86CDB3222F7A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8T01:49:35.770" v="7578" actId="1036"/>
        <pc:sldMkLst>
          <pc:docMk/>
          <pc:sldMk cId="0" sldId="265"/>
        </pc:sldMkLst>
        <pc:spChg chg="del mod ord">
          <ac:chgData name="Daniel Khashabi" userId="62390808-c838-45e6-be59-d6fd0d208bc8" providerId="ADAL" clId="{80024695-EE67-8444-A1A9-20697CC70558}" dt="2023-12-28T01:45:20.725" v="7498" actId="478"/>
          <ac:spMkLst>
            <pc:docMk/>
            <pc:sldMk cId="0" sldId="265"/>
            <ac:spMk id="2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8T01:45:44.566" v="7504" actId="1582"/>
          <ac:spMkLst>
            <pc:docMk/>
            <pc:sldMk cId="0" sldId="265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8T01:43:50.454" v="7463" actId="700"/>
          <ac:spMkLst>
            <pc:docMk/>
            <pc:sldMk cId="0" sldId="265"/>
            <ac:spMk id="12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8T01:45:36.068" v="7503" actId="478"/>
          <ac:spMkLst>
            <pc:docMk/>
            <pc:sldMk cId="0" sldId="265"/>
            <ac:spMk id="13" creationId="{08F407DB-6FDC-D8DA-5ADE-6B081A667E4F}"/>
          </ac:spMkLst>
        </pc:spChg>
        <pc:spChg chg="add del mod">
          <ac:chgData name="Daniel Khashabi" userId="62390808-c838-45e6-be59-d6fd0d208bc8" providerId="ADAL" clId="{80024695-EE67-8444-A1A9-20697CC70558}" dt="2023-12-28T01:45:22.102" v="7499" actId="478"/>
          <ac:spMkLst>
            <pc:docMk/>
            <pc:sldMk cId="0" sldId="265"/>
            <ac:spMk id="15" creationId="{8E430D46-DB87-23FC-C3A0-A270F18189C6}"/>
          </ac:spMkLst>
        </pc:spChg>
        <pc:spChg chg="add mod">
          <ac:chgData name="Daniel Khashabi" userId="62390808-c838-45e6-be59-d6fd0d208bc8" providerId="ADAL" clId="{80024695-EE67-8444-A1A9-20697CC70558}" dt="2023-12-28T01:45:22.427" v="7500"/>
          <ac:spMkLst>
            <pc:docMk/>
            <pc:sldMk cId="0" sldId="265"/>
            <ac:spMk id="16" creationId="{CF5B54DD-544C-B747-51F6-FBA8CBB76A9B}"/>
          </ac:spMkLst>
        </pc:spChg>
        <pc:spChg chg="add mod">
          <ac:chgData name="Daniel Khashabi" userId="62390808-c838-45e6-be59-d6fd0d208bc8" providerId="ADAL" clId="{80024695-EE67-8444-A1A9-20697CC70558}" dt="2023-12-28T01:46:43.532" v="7514" actId="14100"/>
          <ac:spMkLst>
            <pc:docMk/>
            <pc:sldMk cId="0" sldId="265"/>
            <ac:spMk id="17" creationId="{F67CFC33-24AA-EAB3-4711-2BEFE9D1CDFF}"/>
          </ac:spMkLst>
        </pc:spChg>
        <pc:spChg chg="add mod">
          <ac:chgData name="Daniel Khashabi" userId="62390808-c838-45e6-be59-d6fd0d208bc8" providerId="ADAL" clId="{80024695-EE67-8444-A1A9-20697CC70558}" dt="2023-12-28T01:46:57.633" v="7528" actId="1037"/>
          <ac:spMkLst>
            <pc:docMk/>
            <pc:sldMk cId="0" sldId="265"/>
            <ac:spMk id="18" creationId="{24E99F94-26B4-DBBE-BA75-55A0E5A175B8}"/>
          </ac:spMkLst>
        </pc:spChg>
        <pc:spChg chg="add mod">
          <ac:chgData name="Daniel Khashabi" userId="62390808-c838-45e6-be59-d6fd0d208bc8" providerId="ADAL" clId="{80024695-EE67-8444-A1A9-20697CC70558}" dt="2023-12-28T01:47:47.596" v="7567"/>
          <ac:spMkLst>
            <pc:docMk/>
            <pc:sldMk cId="0" sldId="265"/>
            <ac:spMk id="19" creationId="{946AF528-8B0F-785F-4993-10EDE94EDC77}"/>
          </ac:spMkLst>
        </pc:spChg>
        <pc:grpChg chg="del">
          <ac:chgData name="Daniel Khashabi" userId="62390808-c838-45e6-be59-d6fd0d208bc8" providerId="ADAL" clId="{80024695-EE67-8444-A1A9-20697CC70558}" dt="2023-12-28T01:46:46.990" v="7515" actId="478"/>
          <ac:grpSpMkLst>
            <pc:docMk/>
            <pc:sldMk cId="0" sldId="265"/>
            <ac:grpSpMk id="9" creationId="{00000000-0000-0000-0000-000000000000}"/>
          </ac:grpSpMkLst>
        </pc:grpChg>
        <pc:picChg chg="mod">
          <ac:chgData name="Daniel Khashabi" userId="62390808-c838-45e6-be59-d6fd0d208bc8" providerId="ADAL" clId="{80024695-EE67-8444-A1A9-20697CC70558}" dt="2023-12-28T01:49:35.770" v="7578" actId="1036"/>
          <ac:picMkLst>
            <pc:docMk/>
            <pc:sldMk cId="0" sldId="265"/>
            <ac:picMk id="6" creationId="{00000000-0000-0000-0000-000000000000}"/>
          </ac:picMkLst>
        </pc:pic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96886743" sldId="270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941674593" sldId="270"/>
        </pc:sldMkLst>
        <pc:spChg chg="mod ord">
          <ac:chgData name="Daniel Khashabi" userId="62390808-c838-45e6-be59-d6fd0d208bc8" providerId="ADAL" clId="{80024695-EE67-8444-A1A9-20697CC70558}" dt="2023-12-28T01:21:36.244" v="6901" actId="27636"/>
          <ac:spMkLst>
            <pc:docMk/>
            <pc:sldMk cId="1941674593" sldId="270"/>
            <ac:spMk id="151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8T01:21:36.240" v="6900" actId="700"/>
          <ac:spMkLst>
            <pc:docMk/>
            <pc:sldMk cId="1941674593" sldId="270"/>
            <ac:spMk id="152" creationId="{00000000-0000-0000-0000-000000000000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5:43.229" v="5685" actId="20577"/>
        <pc:sldMkLst>
          <pc:docMk/>
          <pc:sldMk cId="0" sldId="272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05:40.165" v="5682" actId="478"/>
          <ac:spMkLst>
            <pc:docMk/>
            <pc:sldMk cId="0" sldId="27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05:43.229" v="5685" actId="20577"/>
          <ac:spMkLst>
            <pc:docMk/>
            <pc:sldMk cId="0" sldId="272"/>
            <ac:spMk id="5" creationId="{E78D8862-D55C-A9AD-26F6-F832648E5FA7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7:01.443" v="5743" actId="21"/>
        <pc:sldMkLst>
          <pc:docMk/>
          <pc:sldMk cId="0" sldId="273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3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9:06:07.878" v="5687" actId="478"/>
          <ac:spMkLst>
            <pc:docMk/>
            <pc:sldMk cId="0" sldId="273"/>
            <ac:spMk id="54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9:06:07.878" v="5687" actId="478"/>
          <ac:spMkLst>
            <pc:docMk/>
            <pc:sldMk cId="0" sldId="273"/>
            <ac:spMk id="6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9:06:07.878" v="5687" actId="478"/>
          <ac:spMkLst>
            <pc:docMk/>
            <pc:sldMk cId="0" sldId="273"/>
            <ac:spMk id="66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9:06:07.878" v="5687" actId="478"/>
          <ac:spMkLst>
            <pc:docMk/>
            <pc:sldMk cId="0" sldId="273"/>
            <ac:spMk id="9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9:05:48.320" v="5686" actId="478"/>
          <ac:spMkLst>
            <pc:docMk/>
            <pc:sldMk cId="0" sldId="273"/>
            <ac:spMk id="93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3"/>
            <ac:spMk id="94" creationId="{62EFDB6E-954E-AA45-3418-0C040752E2C2}"/>
          </ac:spMkLst>
        </pc:s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3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8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18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23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26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31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36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39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42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45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50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55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63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67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74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78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81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85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6:07.878" v="5687" actId="478"/>
          <ac:grpSpMkLst>
            <pc:docMk/>
            <pc:sldMk cId="0" sldId="273"/>
            <ac:grpSpMk id="88" creationId="{00000000-0000-0000-0000-000000000000}"/>
          </ac:grpSpMkLst>
        </pc:grpChg>
        <pc:picChg chg="del">
          <ac:chgData name="Daniel Khashabi" userId="62390808-c838-45e6-be59-d6fd0d208bc8" providerId="ADAL" clId="{80024695-EE67-8444-A1A9-20697CC70558}" dt="2023-12-27T19:06:07.878" v="5687" actId="478"/>
          <ac:picMkLst>
            <pc:docMk/>
            <pc:sldMk cId="0" sldId="273"/>
            <ac:picMk id="49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9:06:07.878" v="5687" actId="478"/>
          <ac:picMkLst>
            <pc:docMk/>
            <pc:sldMk cId="0" sldId="273"/>
            <ac:picMk id="59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9:06:07.878" v="5687" actId="478"/>
          <ac:picMkLst>
            <pc:docMk/>
            <pc:sldMk cId="0" sldId="273"/>
            <ac:picMk id="60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9:06:07.878" v="5687" actId="478"/>
          <ac:picMkLst>
            <pc:docMk/>
            <pc:sldMk cId="0" sldId="273"/>
            <ac:picMk id="61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9:06:07.878" v="5687" actId="478"/>
          <ac:picMkLst>
            <pc:docMk/>
            <pc:sldMk cId="0" sldId="273"/>
            <ac:picMk id="73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9:06:07.878" v="5687" actId="478"/>
          <ac:picMkLst>
            <pc:docMk/>
            <pc:sldMk cId="0" sldId="273"/>
            <ac:picMk id="77" creationId="{00000000-0000-0000-0000-000000000000}"/>
          </ac:picMkLst>
        </pc:picChg>
        <pc:picChg chg="add mod">
          <ac:chgData name="Daniel Khashabi" userId="62390808-c838-45e6-be59-d6fd0d208bc8" providerId="ADAL" clId="{80024695-EE67-8444-A1A9-20697CC70558}" dt="2023-12-27T19:06:51.328" v="5712" actId="1037"/>
          <ac:picMkLst>
            <pc:docMk/>
            <pc:sldMk cId="0" sldId="273"/>
            <ac:picMk id="96" creationId="{CC173527-64DF-B536-25C6-5EF088D5E0EE}"/>
          </ac:picMkLst>
        </pc:picChg>
        <pc:picChg chg="add del mod">
          <ac:chgData name="Daniel Khashabi" userId="62390808-c838-45e6-be59-d6fd0d208bc8" providerId="ADAL" clId="{80024695-EE67-8444-A1A9-20697CC70558}" dt="2023-12-27T19:06:53.091" v="5713" actId="21"/>
          <ac:picMkLst>
            <pc:docMk/>
            <pc:sldMk cId="0" sldId="273"/>
            <ac:picMk id="97" creationId="{071812FD-21DE-40D2-BAA7-09692645703B}"/>
          </ac:picMkLst>
        </pc:picChg>
        <pc:picChg chg="add del mod">
          <ac:chgData name="Daniel Khashabi" userId="62390808-c838-45e6-be59-d6fd0d208bc8" providerId="ADAL" clId="{80024695-EE67-8444-A1A9-20697CC70558}" dt="2023-12-27T19:07:01.443" v="5743" actId="21"/>
          <ac:picMkLst>
            <pc:docMk/>
            <pc:sldMk cId="0" sldId="273"/>
            <ac:picMk id="98" creationId="{B7053AAD-5DD8-26EE-5C75-562B963D7484}"/>
          </ac:picMkLst>
        </pc:picChg>
      </pc:sldChg>
      <pc:sldChg chg="addSp delSp modSp add mod modClrScheme chgLayout">
        <pc:chgData name="Daniel Khashabi" userId="62390808-c838-45e6-be59-d6fd0d208bc8" providerId="ADAL" clId="{80024695-EE67-8444-A1A9-20697CC70558}" dt="2023-12-27T19:07:16.915" v="5751" actId="1035"/>
        <pc:sldMkLst>
          <pc:docMk/>
          <pc:sldMk cId="0" sldId="274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9:06:20.119" v="5694" actId="478"/>
          <ac:spMkLst>
            <pc:docMk/>
            <pc:sldMk cId="0" sldId="274"/>
            <ac:spMk id="57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4"/>
            <ac:spMk id="58" creationId="{EE2448B4-29D2-4F5C-1154-DE517566E763}"/>
          </ac:spMkLst>
        </pc:spChg>
        <pc:grpChg chg="del">
          <ac:chgData name="Daniel Khashabi" userId="62390808-c838-45e6-be59-d6fd0d208bc8" providerId="ADAL" clId="{80024695-EE67-8444-A1A9-20697CC70558}" dt="2023-12-27T19:06:17.343" v="5693" actId="478"/>
          <ac:grpSpMkLst>
            <pc:docMk/>
            <pc:sldMk cId="0" sldId="274"/>
            <ac:grpSpMk id="3" creationId="{00000000-0000-0000-0000-000000000000}"/>
          </ac:grpSpMkLst>
        </pc:grpChg>
        <pc:picChg chg="add del mod">
          <ac:chgData name="Daniel Khashabi" userId="62390808-c838-45e6-be59-d6fd0d208bc8" providerId="ADAL" clId="{80024695-EE67-8444-A1A9-20697CC70558}" dt="2023-12-27T19:06:40.940" v="5704" actId="21"/>
          <ac:picMkLst>
            <pc:docMk/>
            <pc:sldMk cId="0" sldId="274"/>
            <ac:picMk id="60" creationId="{1E35092B-4D34-325E-6715-5B80A72ED3BE}"/>
          </ac:picMkLst>
        </pc:picChg>
        <pc:picChg chg="add del mod">
          <ac:chgData name="Daniel Khashabi" userId="62390808-c838-45e6-be59-d6fd0d208bc8" providerId="ADAL" clId="{80024695-EE67-8444-A1A9-20697CC70558}" dt="2023-12-27T19:07:03.783" v="5744" actId="478"/>
          <ac:picMkLst>
            <pc:docMk/>
            <pc:sldMk cId="0" sldId="274"/>
            <ac:picMk id="61" creationId="{0C5D1120-FFB8-AEB2-6D83-5567F1EC3368}"/>
          </ac:picMkLst>
        </pc:picChg>
        <pc:picChg chg="add mod">
          <ac:chgData name="Daniel Khashabi" userId="62390808-c838-45e6-be59-d6fd0d208bc8" providerId="ADAL" clId="{80024695-EE67-8444-A1A9-20697CC70558}" dt="2023-12-27T19:07:16.915" v="5751" actId="1035"/>
          <ac:picMkLst>
            <pc:docMk/>
            <pc:sldMk cId="0" sldId="274"/>
            <ac:picMk id="62" creationId="{68570D42-C78D-E8A0-1C78-72B678E5D9AF}"/>
          </ac:picMkLst>
        </pc:picChg>
      </pc:sldChg>
      <pc:sldChg chg="addSp delSp modSp add mod modClrScheme chgLayout">
        <pc:chgData name="Daniel Khashabi" userId="62390808-c838-45e6-be59-d6fd0d208bc8" providerId="ADAL" clId="{80024695-EE67-8444-A1A9-20697CC70558}" dt="2023-12-27T19:07:28.294" v="5754"/>
        <pc:sldMkLst>
          <pc:docMk/>
          <pc:sldMk cId="0" sldId="275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07:27.585" v="5753" actId="478"/>
          <ac:spMkLst>
            <pc:docMk/>
            <pc:sldMk cId="0" sldId="27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07:28.294" v="5754"/>
          <ac:spMkLst>
            <pc:docMk/>
            <pc:sldMk cId="0" sldId="275"/>
            <ac:spMk id="6" creationId="{10E279E9-BD47-2E0B-0502-588D815CB839}"/>
          </ac:spMkLst>
        </pc:spChg>
      </pc:sldChg>
      <pc:sldChg chg="addSp delSp modSp add del mod modClrScheme chgLayout">
        <pc:chgData name="Daniel Khashabi" userId="62390808-c838-45e6-be59-d6fd0d208bc8" providerId="ADAL" clId="{80024695-EE67-8444-A1A9-20697CC70558}" dt="2023-12-28T02:29:53.429" v="8187" actId="2696"/>
        <pc:sldMkLst>
          <pc:docMk/>
          <pc:sldMk cId="0" sldId="276"/>
        </pc:sldMkLst>
        <pc:spChg chg="mod ord">
          <ac:chgData name="Daniel Khashabi" userId="62390808-c838-45e6-be59-d6fd0d208bc8" providerId="ADAL" clId="{80024695-EE67-8444-A1A9-20697CC70558}" dt="2023-12-28T02:13:34.655" v="7888" actId="700"/>
          <ac:spMkLst>
            <pc:docMk/>
            <pc:sldMk cId="0" sldId="276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8T02:14:49.785" v="7980" actId="478"/>
          <ac:spMkLst>
            <pc:docMk/>
            <pc:sldMk cId="0" sldId="276"/>
            <ac:spMk id="3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8T02:14:22.674" v="7960" actId="14100"/>
          <ac:spMkLst>
            <pc:docMk/>
            <pc:sldMk cId="0" sldId="276"/>
            <ac:spMk id="4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6"/>
            <ac:spMk id="5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8T02:13:56.888" v="7922" actId="478"/>
          <ac:spMkLst>
            <pc:docMk/>
            <pc:sldMk cId="0" sldId="276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6"/>
            <ac:spMk id="6" creationId="{76F3992D-C52B-FFEC-8C07-9831435C385E}"/>
          </ac:spMkLst>
        </pc:spChg>
        <pc:spChg chg="del">
          <ac:chgData name="Daniel Khashabi" userId="62390808-c838-45e6-be59-d6fd0d208bc8" providerId="ADAL" clId="{80024695-EE67-8444-A1A9-20697CC70558}" dt="2023-12-28T02:13:24.359" v="7887" actId="478"/>
          <ac:spMkLst>
            <pc:docMk/>
            <pc:sldMk cId="0" sldId="276"/>
            <ac:spMk id="43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8T02:13:50.112" v="7920" actId="20577"/>
          <ac:spMkLst>
            <pc:docMk/>
            <pc:sldMk cId="0" sldId="276"/>
            <ac:spMk id="44" creationId="{F7C3309A-54F6-FE4B-BABD-FC9424AE4482}"/>
          </ac:spMkLst>
        </pc:spChg>
        <pc:spChg chg="add mod">
          <ac:chgData name="Daniel Khashabi" userId="62390808-c838-45e6-be59-d6fd0d208bc8" providerId="ADAL" clId="{80024695-EE67-8444-A1A9-20697CC70558}" dt="2023-12-28T02:14:04.392" v="7957" actId="1035"/>
          <ac:spMkLst>
            <pc:docMk/>
            <pc:sldMk cId="0" sldId="276"/>
            <ac:spMk id="45" creationId="{265DD8FD-87F6-1540-6BD6-9C383B002171}"/>
          </ac:spMkLst>
        </pc:spChg>
        <pc:spChg chg="add del">
          <ac:chgData name="Daniel Khashabi" userId="62390808-c838-45e6-be59-d6fd0d208bc8" providerId="ADAL" clId="{80024695-EE67-8444-A1A9-20697CC70558}" dt="2023-12-28T02:14:51.571" v="7982" actId="22"/>
          <ac:spMkLst>
            <pc:docMk/>
            <pc:sldMk cId="0" sldId="276"/>
            <ac:spMk id="47" creationId="{9BD28874-4379-D751-D828-4F2BF4E5E8C1}"/>
          </ac:spMkLst>
        </pc:spChg>
        <pc:spChg chg="add mod">
          <ac:chgData name="Daniel Khashabi" userId="62390808-c838-45e6-be59-d6fd0d208bc8" providerId="ADAL" clId="{80024695-EE67-8444-A1A9-20697CC70558}" dt="2023-12-28T02:19:45.714" v="8009" actId="20577"/>
          <ac:spMkLst>
            <pc:docMk/>
            <pc:sldMk cId="0" sldId="276"/>
            <ac:spMk id="49" creationId="{CEA68A61-7B59-1FA9-2CB5-E5F19006BE10}"/>
          </ac:spMkLst>
        </pc:spChg>
        <pc:grpChg chg="del mod">
          <ac:chgData name="Daniel Khashabi" userId="62390808-c838-45e6-be59-d6fd0d208bc8" providerId="ADAL" clId="{80024695-EE67-8444-A1A9-20697CC70558}" dt="2023-12-28T02:18:31.026" v="8003" actId="478"/>
          <ac:grpSpMkLst>
            <pc:docMk/>
            <pc:sldMk cId="0" sldId="276"/>
            <ac:grpSpMk id="40" creationId="{00000000-0000-0000-0000-000000000000}"/>
          </ac:grpSpMkLst>
        </pc:grpChg>
        <pc:cxnChg chg="add mod">
          <ac:chgData name="Daniel Khashabi" userId="62390808-c838-45e6-be59-d6fd0d208bc8" providerId="ADAL" clId="{80024695-EE67-8444-A1A9-20697CC70558}" dt="2023-12-28T02:20:01.024" v="8015" actId="1037"/>
          <ac:cxnSpMkLst>
            <pc:docMk/>
            <pc:sldMk cId="0" sldId="276"/>
            <ac:cxnSpMk id="50" creationId="{B0282722-48C2-DC6F-3674-13A6BC22BF94}"/>
          </ac:cxnSpMkLst>
        </pc:cxnChg>
        <pc:cxnChg chg="add mod">
          <ac:chgData name="Daniel Khashabi" userId="62390808-c838-45e6-be59-d6fd0d208bc8" providerId="ADAL" clId="{80024695-EE67-8444-A1A9-20697CC70558}" dt="2023-12-28T02:20:36.909" v="8019" actId="1038"/>
          <ac:cxnSpMkLst>
            <pc:docMk/>
            <pc:sldMk cId="0" sldId="276"/>
            <ac:cxnSpMk id="54" creationId="{26BAEC91-9AAE-1076-A948-6F63BB8DC1D1}"/>
          </ac:cxnSpMkLst>
        </pc:cxnChg>
      </pc:sldChg>
      <pc:sldChg chg="addSp delSp modSp add mod modClrScheme chgLayout">
        <pc:chgData name="Daniel Khashabi" userId="62390808-c838-45e6-be59-d6fd0d208bc8" providerId="ADAL" clId="{80024695-EE67-8444-A1A9-20697CC70558}" dt="2023-12-27T19:08:17.239" v="5768"/>
        <pc:sldMkLst>
          <pc:docMk/>
          <pc:sldMk cId="0" sldId="277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08:16.600" v="5767" actId="478"/>
          <ac:spMkLst>
            <pc:docMk/>
            <pc:sldMk cId="0" sldId="27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7"/>
            <ac:spMk id="110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08:17.239" v="5768"/>
          <ac:spMkLst>
            <pc:docMk/>
            <pc:sldMk cId="0" sldId="277"/>
            <ac:spMk id="111" creationId="{56A50CB6-61A6-40FA-6084-535BB067DB9B}"/>
          </ac:spMkLst>
        </pc:s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5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10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14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18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27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30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34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38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42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46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51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55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68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71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76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80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102" creationId="{00000000-0000-0000-0000-000000000000}"/>
          </ac:grpSpMkLst>
        </pc:grpChg>
        <pc:grpChg chg="del">
          <ac:chgData name="Daniel Khashabi" userId="62390808-c838-45e6-be59-d6fd0d208bc8" providerId="ADAL" clId="{80024695-EE67-8444-A1A9-20697CC70558}" dt="2023-12-27T19:08:02.529" v="5761" actId="478"/>
          <ac:grpSpMkLst>
            <pc:docMk/>
            <pc:sldMk cId="0" sldId="277"/>
            <ac:grpSpMk id="106" creationId="{00000000-0000-0000-0000-000000000000}"/>
          </ac:grpSpMkLst>
        </pc:grpChg>
        <pc:picChg chg="del">
          <ac:chgData name="Daniel Khashabi" userId="62390808-c838-45e6-be59-d6fd0d208bc8" providerId="ADAL" clId="{80024695-EE67-8444-A1A9-20697CC70558}" dt="2023-12-27T19:08:07.192" v="5763" actId="21"/>
          <ac:picMkLst>
            <pc:docMk/>
            <pc:sldMk cId="0" sldId="277"/>
            <ac:picMk id="4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9:08:02.529" v="5761" actId="478"/>
          <ac:picMkLst>
            <pc:docMk/>
            <pc:sldMk cId="0" sldId="277"/>
            <ac:picMk id="109" creationId="{00000000-0000-0000-0000-000000000000}"/>
          </ac:picMkLst>
        </pc:picChg>
        <pc:picChg chg="add mod">
          <ac:chgData name="Daniel Khashabi" userId="62390808-c838-45e6-be59-d6fd0d208bc8" providerId="ADAL" clId="{80024695-EE67-8444-A1A9-20697CC70558}" dt="2023-12-27T19:08:04.902" v="5762" actId="1076"/>
          <ac:picMkLst>
            <pc:docMk/>
            <pc:sldMk cId="0" sldId="277"/>
            <ac:picMk id="113" creationId="{8BBA53FA-EA29-3410-054A-F770F6EF6EA1}"/>
          </ac:picMkLst>
        </pc:picChg>
        <pc:picChg chg="add mod">
          <ac:chgData name="Daniel Khashabi" userId="62390808-c838-45e6-be59-d6fd0d208bc8" providerId="ADAL" clId="{80024695-EE67-8444-A1A9-20697CC70558}" dt="2023-12-27T19:08:11.541" v="5765" actId="1076"/>
          <ac:picMkLst>
            <pc:docMk/>
            <pc:sldMk cId="0" sldId="277"/>
            <ac:picMk id="114" creationId="{27B69AFE-9BB4-34BF-4F83-D186A951CEFF}"/>
          </ac:picMkLst>
        </pc:picChg>
      </pc:sldChg>
      <pc:sldChg chg="modSp add mod modClrScheme chgLayout">
        <pc:chgData name="Daniel Khashabi" userId="62390808-c838-45e6-be59-d6fd0d208bc8" providerId="ADAL" clId="{80024695-EE67-8444-A1A9-20697CC70558}" dt="2023-12-27T02:55:10.295" v="848" actId="700"/>
        <pc:sldMkLst>
          <pc:docMk/>
          <pc:sldMk cId="0" sldId="278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8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8"/>
            <ac:spMk id="5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80024695-EE67-8444-A1A9-20697CC70558}" dt="2023-12-27T02:55:10.295" v="848" actId="700"/>
        <pc:sldMkLst>
          <pc:docMk/>
          <pc:sldMk cId="0" sldId="279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9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79"/>
            <ac:spMk id="6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80024695-EE67-8444-A1A9-20697CC70558}" dt="2023-12-27T02:55:10.295" v="848" actId="700"/>
        <pc:sldMkLst>
          <pc:docMk/>
          <pc:sldMk cId="0" sldId="280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0"/>
            <ac:spMk id="6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80024695-EE67-8444-A1A9-20697CC70558}" dt="2023-12-27T02:55:10.295" v="848" actId="700"/>
        <pc:sldMkLst>
          <pc:docMk/>
          <pc:sldMk cId="0" sldId="281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1"/>
            <ac:spMk id="8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80024695-EE67-8444-A1A9-20697CC70558}" dt="2023-12-27T02:55:10.295" v="848" actId="700"/>
        <pc:sldMkLst>
          <pc:docMk/>
          <pc:sldMk cId="0" sldId="282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2"/>
            <ac:spMk id="3" creationId="{00000000-0000-0000-0000-000000000000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8:54.277" v="5771"/>
        <pc:sldMkLst>
          <pc:docMk/>
          <pc:sldMk cId="0" sldId="283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08:53.679" v="5770" actId="478"/>
          <ac:spMkLst>
            <pc:docMk/>
            <pc:sldMk cId="0" sldId="28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3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08:54.277" v="5771"/>
          <ac:spMkLst>
            <pc:docMk/>
            <pc:sldMk cId="0" sldId="283"/>
            <ac:spMk id="10" creationId="{C010F49E-3303-A0DB-8BE5-B656C637F3A7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0:54.572" v="5872" actId="20577"/>
        <pc:sldMkLst>
          <pc:docMk/>
          <pc:sldMk cId="0" sldId="284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4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9:09:36.722" v="5793" actId="478"/>
          <ac:spMkLst>
            <pc:docMk/>
            <pc:sldMk cId="0" sldId="28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09:32.287" v="5790" actId="478"/>
          <ac:spMkLst>
            <pc:docMk/>
            <pc:sldMk cId="0" sldId="284"/>
            <ac:spMk id="4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09:16.729" v="5782" actId="478"/>
          <ac:spMkLst>
            <pc:docMk/>
            <pc:sldMk cId="0" sldId="284"/>
            <ac:spMk id="5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09:35.294" v="5792" actId="478"/>
          <ac:spMkLst>
            <pc:docMk/>
            <pc:sldMk cId="0" sldId="284"/>
            <ac:spMk id="6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09:05.201" v="5775" actId="478"/>
          <ac:spMkLst>
            <pc:docMk/>
            <pc:sldMk cId="0" sldId="284"/>
            <ac:spMk id="7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4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10:54.572" v="5872" actId="20577"/>
          <ac:spMkLst>
            <pc:docMk/>
            <pc:sldMk cId="0" sldId="284"/>
            <ac:spMk id="9" creationId="{EB74CF63-BE61-6E6B-6DCD-E695E0B7A980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1:21.199" v="5876"/>
        <pc:sldMkLst>
          <pc:docMk/>
          <pc:sldMk cId="0" sldId="285"/>
        </pc:sldMkLst>
        <pc:spChg chg="mod ord">
          <ac:chgData name="Daniel Khashabi" userId="62390808-c838-45e6-be59-d6fd0d208bc8" providerId="ADAL" clId="{80024695-EE67-8444-A1A9-20697CC70558}" dt="2023-12-27T19:11:21.199" v="5876"/>
          <ac:spMkLst>
            <pc:docMk/>
            <pc:sldMk cId="0" sldId="28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11:07.159" v="5874" actId="478"/>
          <ac:spMkLst>
            <pc:docMk/>
            <pc:sldMk cId="0" sldId="28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5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11:08.004" v="5875"/>
          <ac:spMkLst>
            <pc:docMk/>
            <pc:sldMk cId="0" sldId="285"/>
            <ac:spMk id="5" creationId="{4DA0F014-F2E8-A5CC-F8D8-F06C4DF9F253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1:25.940" v="5881" actId="20577"/>
        <pc:sldMkLst>
          <pc:docMk/>
          <pc:sldMk cId="0" sldId="286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6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11:23.822" v="5878" actId="478"/>
          <ac:spMkLst>
            <pc:docMk/>
            <pc:sldMk cId="0" sldId="28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6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11:25.940" v="5881" actId="20577"/>
          <ac:spMkLst>
            <pc:docMk/>
            <pc:sldMk cId="0" sldId="286"/>
            <ac:spMk id="10" creationId="{905C828A-139C-EEFD-7D68-FF45231C7A64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02:55:10.295" v="848" actId="700"/>
        <pc:sldMkLst>
          <pc:docMk/>
          <pc:sldMk cId="0" sldId="287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7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87"/>
            <ac:spMk id="13" creationId="{A0D45561-4139-D39A-00B4-D2E399121486}"/>
          </ac:spMkLst>
        </pc:spChg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0" sldId="288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873590350" sldId="288"/>
        </pc:sldMkLst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0" sldId="289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601200359" sldId="289"/>
        </pc:sldMkLst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0" sldId="290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776009205" sldId="290"/>
        </pc:sldMkLst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0" sldId="291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2064096835" sldId="291"/>
        </pc:sldMkLst>
      </pc:sldChg>
      <pc:sldChg chg="addSp delSp modSp add mod modClrScheme chgLayout">
        <pc:chgData name="Daniel Khashabi" userId="62390808-c838-45e6-be59-d6fd0d208bc8" providerId="ADAL" clId="{80024695-EE67-8444-A1A9-20697CC70558}" dt="2023-12-27T19:12:30.923" v="5910"/>
        <pc:sldMkLst>
          <pc:docMk/>
          <pc:sldMk cId="0" sldId="292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9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12:30.057" v="5909" actId="478"/>
          <ac:spMkLst>
            <pc:docMk/>
            <pc:sldMk cId="0" sldId="29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9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12:30.923" v="5910"/>
          <ac:spMkLst>
            <pc:docMk/>
            <pc:sldMk cId="0" sldId="292"/>
            <ac:spMk id="10" creationId="{F9DCFCC5-CFEB-BB77-2A2F-E3A39141516B}"/>
          </ac:spMkLst>
        </pc:spChg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0" sldId="293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2228311031" sldId="293"/>
        </pc:sldMkLst>
      </pc:sldChg>
      <pc:sldChg chg="del">
        <pc:chgData name="Daniel Khashabi" userId="62390808-c838-45e6-be59-d6fd0d208bc8" providerId="ADAL" clId="{80024695-EE67-8444-A1A9-20697CC70558}" dt="2023-12-27T21:38:34.084" v="6528" actId="2696"/>
        <pc:sldMkLst>
          <pc:docMk/>
          <pc:sldMk cId="0" sldId="294"/>
        </pc:sldMkLst>
      </pc:sldChg>
      <pc:sldChg chg="del">
        <pc:chgData name="Daniel Khashabi" userId="62390808-c838-45e6-be59-d6fd0d208bc8" providerId="ADAL" clId="{80024695-EE67-8444-A1A9-20697CC70558}" dt="2023-12-27T21:38:34.076" v="6527" actId="2696"/>
        <pc:sldMkLst>
          <pc:docMk/>
          <pc:sldMk cId="0" sldId="295"/>
        </pc:sldMkLst>
      </pc:sldChg>
      <pc:sldChg chg="del">
        <pc:chgData name="Daniel Khashabi" userId="62390808-c838-45e6-be59-d6fd0d208bc8" providerId="ADAL" clId="{80024695-EE67-8444-A1A9-20697CC70558}" dt="2023-12-27T21:38:31.535" v="6523" actId="2696"/>
        <pc:sldMkLst>
          <pc:docMk/>
          <pc:sldMk cId="0" sldId="296"/>
        </pc:sldMkLst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278537159" sldId="297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45675105" sldId="298"/>
        </pc:sldMkLst>
      </pc:sldChg>
      <pc:sldChg chg="addSp del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825634091" sldId="298"/>
        </pc:sldMkLst>
        <pc:spChg chg="mod ord">
          <ac:chgData name="Daniel Khashabi" userId="62390808-c838-45e6-be59-d6fd0d208bc8" providerId="ADAL" clId="{80024695-EE67-8444-A1A9-20697CC70558}" dt="2023-12-28T01:53:33.732" v="7675" actId="27636"/>
          <ac:spMkLst>
            <pc:docMk/>
            <pc:sldMk cId="3825634091" sldId="298"/>
            <ac:spMk id="2" creationId="{C6BD1476-72A1-93E3-F109-F83481EDC5B5}"/>
          </ac:spMkLst>
        </pc:spChg>
        <pc:spChg chg="add mod ord">
          <ac:chgData name="Daniel Khashabi" userId="62390808-c838-45e6-be59-d6fd0d208bc8" providerId="ADAL" clId="{80024695-EE67-8444-A1A9-20697CC70558}" dt="2023-12-28T01:53:33.721" v="7674" actId="700"/>
          <ac:spMkLst>
            <pc:docMk/>
            <pc:sldMk cId="3825634091" sldId="298"/>
            <ac:spMk id="3" creationId="{1EBA31A6-67AD-4532-EF01-A7DE9896E7CC}"/>
          </ac:spMkLst>
        </pc:spChg>
        <pc:spChg chg="del mod ord">
          <ac:chgData name="Daniel Khashabi" userId="62390808-c838-45e6-be59-d6fd0d208bc8" providerId="ADAL" clId="{80024695-EE67-8444-A1A9-20697CC70558}" dt="2023-12-28T01:53:33.721" v="7674" actId="700"/>
          <ac:spMkLst>
            <pc:docMk/>
            <pc:sldMk cId="3825634091" sldId="298"/>
            <ac:spMk id="4" creationId="{DB015B97-CF38-FAC0-65B6-C5216EED9895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6:26:16.168" v="1780" actId="1038"/>
        <pc:sldMkLst>
          <pc:docMk/>
          <pc:sldMk cId="0" sldId="301"/>
        </pc:sldMkLst>
        <pc:spChg chg="mod ord">
          <ac:chgData name="Daniel Khashabi" userId="62390808-c838-45e6-be59-d6fd0d208bc8" providerId="ADAL" clId="{80024695-EE67-8444-A1A9-20697CC70558}" dt="2023-12-27T16:26:09.378" v="1767" actId="20577"/>
          <ac:spMkLst>
            <pc:docMk/>
            <pc:sldMk cId="0" sldId="30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03:01:32.918" v="1023" actId="478"/>
          <ac:spMkLst>
            <pc:docMk/>
            <pc:sldMk cId="0" sldId="30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3:01:28.443" v="1021" actId="700"/>
          <ac:spMkLst>
            <pc:docMk/>
            <pc:sldMk cId="0" sldId="301"/>
            <ac:spMk id="10" creationId="{5D159344-1C9A-68D8-CC1F-06CB51D23D69}"/>
          </ac:spMkLst>
        </pc:spChg>
        <pc:spChg chg="add mod ord">
          <ac:chgData name="Daniel Khashabi" userId="62390808-c838-45e6-be59-d6fd0d208bc8" providerId="ADAL" clId="{80024695-EE67-8444-A1A9-20697CC70558}" dt="2023-12-27T03:01:30.264" v="1022" actId="700"/>
          <ac:spMkLst>
            <pc:docMk/>
            <pc:sldMk cId="0" sldId="301"/>
            <ac:spMk id="11" creationId="{85EA7951-7408-0C1E-14AE-547A2C9DE22F}"/>
          </ac:spMkLst>
        </pc:spChg>
        <pc:grpChg chg="mod">
          <ac:chgData name="Daniel Khashabi" userId="62390808-c838-45e6-be59-d6fd0d208bc8" providerId="ADAL" clId="{80024695-EE67-8444-A1A9-20697CC70558}" dt="2023-12-27T16:26:16.168" v="1780" actId="1038"/>
          <ac:grpSpMkLst>
            <pc:docMk/>
            <pc:sldMk cId="0" sldId="301"/>
            <ac:grpSpMk id="3" creationId="{00000000-0000-0000-0000-000000000000}"/>
          </ac:grpSpMkLst>
        </pc:grpChg>
        <pc:picChg chg="add mod">
          <ac:chgData name="Daniel Khashabi" userId="62390808-c838-45e6-be59-d6fd0d208bc8" providerId="ADAL" clId="{80024695-EE67-8444-A1A9-20697CC70558}" dt="2023-12-27T03:02:26.577" v="1035"/>
          <ac:picMkLst>
            <pc:docMk/>
            <pc:sldMk cId="0" sldId="301"/>
            <ac:picMk id="12" creationId="{E54069F2-07F7-6228-DA44-BEB2708A3CF9}"/>
          </ac:picMkLst>
        </pc:picChg>
      </pc:sldChg>
      <pc:sldChg chg="addSp delSp modSp add mod modClrScheme modAnim addCm modCm chgLayout">
        <pc:chgData name="Daniel Khashabi" userId="62390808-c838-45e6-be59-d6fd0d208bc8" providerId="ADAL" clId="{80024695-EE67-8444-A1A9-20697CC70558}" dt="2023-12-27T19:01:39.474" v="5572" actId="1076"/>
        <pc:sldMkLst>
          <pc:docMk/>
          <pc:sldMk cId="0" sldId="302"/>
        </pc:sldMkLst>
        <pc:spChg chg="mod ord">
          <ac:chgData name="Daniel Khashabi" userId="62390808-c838-45e6-be59-d6fd0d208bc8" providerId="ADAL" clId="{80024695-EE67-8444-A1A9-20697CC70558}" dt="2023-12-27T16:29:05.329" v="1811" actId="20577"/>
          <ac:spMkLst>
            <pc:docMk/>
            <pc:sldMk cId="0" sldId="302"/>
            <ac:spMk id="2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7:00:37.676" v="2639" actId="1038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7:00:37.676" v="2639" actId="1038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7:00:37.676" v="2639" actId="1038"/>
          <ac:spMkLst>
            <pc:docMk/>
            <pc:sldMk cId="0" sldId="302"/>
            <ac:spMk id="6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7:00:37.676" v="2639" actId="1038"/>
          <ac:spMkLst>
            <pc:docMk/>
            <pc:sldMk cId="0" sldId="302"/>
            <ac:spMk id="7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7:00:27.401" v="2614" actId="478"/>
          <ac:spMkLst>
            <pc:docMk/>
            <pc:sldMk cId="0" sldId="302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02"/>
            <ac:spMk id="21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6:41:27.363" v="2017"/>
          <ac:spMkLst>
            <pc:docMk/>
            <pc:sldMk cId="0" sldId="302"/>
            <ac:spMk id="22" creationId="{FEFA832D-DFEC-9D65-6409-5F253A2C0D42}"/>
          </ac:spMkLst>
        </pc:spChg>
        <pc:spChg chg="add del mod">
          <ac:chgData name="Daniel Khashabi" userId="62390808-c838-45e6-be59-d6fd0d208bc8" providerId="ADAL" clId="{80024695-EE67-8444-A1A9-20697CC70558}" dt="2023-12-27T16:57:57.815" v="2369" actId="478"/>
          <ac:spMkLst>
            <pc:docMk/>
            <pc:sldMk cId="0" sldId="302"/>
            <ac:spMk id="24" creationId="{CBC61746-35B8-6252-BF49-523212CEEE37}"/>
          </ac:spMkLst>
        </pc:spChg>
        <pc:spChg chg="add mod">
          <ac:chgData name="Daniel Khashabi" userId="62390808-c838-45e6-be59-d6fd0d208bc8" providerId="ADAL" clId="{80024695-EE67-8444-A1A9-20697CC70558}" dt="2023-12-27T17:00:37.676" v="2639" actId="1038"/>
          <ac:spMkLst>
            <pc:docMk/>
            <pc:sldMk cId="0" sldId="302"/>
            <ac:spMk id="25" creationId="{D821C02E-57D7-4D28-F2D8-A2FD69B76A04}"/>
          </ac:spMkLst>
        </pc:spChg>
        <pc:spChg chg="add mod">
          <ac:chgData name="Daniel Khashabi" userId="62390808-c838-45e6-be59-d6fd0d208bc8" providerId="ADAL" clId="{80024695-EE67-8444-A1A9-20697CC70558}" dt="2023-12-27T17:00:37.676" v="2639" actId="1038"/>
          <ac:spMkLst>
            <pc:docMk/>
            <pc:sldMk cId="0" sldId="302"/>
            <ac:spMk id="26" creationId="{AEC5CFA0-CDB2-1DEF-DD5D-16805792CC4B}"/>
          </ac:spMkLst>
        </pc:spChg>
        <pc:spChg chg="add mod">
          <ac:chgData name="Daniel Khashabi" userId="62390808-c838-45e6-be59-d6fd0d208bc8" providerId="ADAL" clId="{80024695-EE67-8444-A1A9-20697CC70558}" dt="2023-12-27T18:25:15.216" v="4774" actId="1038"/>
          <ac:spMkLst>
            <pc:docMk/>
            <pc:sldMk cId="0" sldId="302"/>
            <ac:spMk id="34" creationId="{7B2AF6BD-D356-2D24-27AC-EE4794FA4B43}"/>
          </ac:spMkLst>
        </pc:spChg>
        <pc:spChg chg="add mod">
          <ac:chgData name="Daniel Khashabi" userId="62390808-c838-45e6-be59-d6fd0d208bc8" providerId="ADAL" clId="{80024695-EE67-8444-A1A9-20697CC70558}" dt="2023-12-27T19:01:39.474" v="5572" actId="1076"/>
          <ac:spMkLst>
            <pc:docMk/>
            <pc:sldMk cId="0" sldId="302"/>
            <ac:spMk id="35" creationId="{09FFAD3C-180E-FF1C-BF15-A963B4421C36}"/>
          </ac:spMkLst>
        </pc:spChg>
        <pc:picChg chg="mod">
          <ac:chgData name="Daniel Khashabi" userId="62390808-c838-45e6-be59-d6fd0d208bc8" providerId="ADAL" clId="{80024695-EE67-8444-A1A9-20697CC70558}" dt="2023-12-27T17:00:37.676" v="2639" actId="1038"/>
          <ac:picMkLst>
            <pc:docMk/>
            <pc:sldMk cId="0" sldId="302"/>
            <ac:picMk id="4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00:37.676" v="2639" actId="1038"/>
          <ac:picMkLst>
            <pc:docMk/>
            <pc:sldMk cId="0" sldId="302"/>
            <ac:picMk id="8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00:37.676" v="2639" actId="1038"/>
          <ac:picMkLst>
            <pc:docMk/>
            <pc:sldMk cId="0" sldId="302"/>
            <ac:picMk id="9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00:37.676" v="2639" actId="1038"/>
          <ac:picMkLst>
            <pc:docMk/>
            <pc:sldMk cId="0" sldId="302"/>
            <ac:picMk id="10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00:37.676" v="2639" actId="1038"/>
          <ac:picMkLst>
            <pc:docMk/>
            <pc:sldMk cId="0" sldId="302"/>
            <ac:picMk id="11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00:37.676" v="2639" actId="1038"/>
          <ac:picMkLst>
            <pc:docMk/>
            <pc:sldMk cId="0" sldId="302"/>
            <ac:picMk id="12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00:37.676" v="2639" actId="1038"/>
          <ac:picMkLst>
            <pc:docMk/>
            <pc:sldMk cId="0" sldId="302"/>
            <ac:picMk id="13" creationId="{00000000-0000-0000-0000-000000000000}"/>
          </ac:picMkLst>
        </pc:picChg>
        <pc:picChg chg="del mod">
          <ac:chgData name="Daniel Khashabi" userId="62390808-c838-45e6-be59-d6fd0d208bc8" providerId="ADAL" clId="{80024695-EE67-8444-A1A9-20697CC70558}" dt="2023-12-27T17:15:19.561" v="3083" actId="478"/>
          <ac:picMkLst>
            <pc:docMk/>
            <pc:sldMk cId="0" sldId="302"/>
            <ac:picMk id="14" creationId="{00000000-0000-0000-0000-000000000000}"/>
          </ac:picMkLst>
        </pc:picChg>
        <pc:picChg chg="del mod">
          <ac:chgData name="Daniel Khashabi" userId="62390808-c838-45e6-be59-d6fd0d208bc8" providerId="ADAL" clId="{80024695-EE67-8444-A1A9-20697CC70558}" dt="2023-12-27T17:15:19.561" v="3083" actId="478"/>
          <ac:picMkLst>
            <pc:docMk/>
            <pc:sldMk cId="0" sldId="302"/>
            <ac:picMk id="15" creationId="{00000000-0000-0000-0000-000000000000}"/>
          </ac:picMkLst>
        </pc:picChg>
        <pc:picChg chg="del mod">
          <ac:chgData name="Daniel Khashabi" userId="62390808-c838-45e6-be59-d6fd0d208bc8" providerId="ADAL" clId="{80024695-EE67-8444-A1A9-20697CC70558}" dt="2023-12-27T17:15:19.561" v="3083" actId="478"/>
          <ac:picMkLst>
            <pc:docMk/>
            <pc:sldMk cId="0" sldId="302"/>
            <ac:picMk id="16" creationId="{00000000-0000-0000-0000-000000000000}"/>
          </ac:picMkLst>
        </pc:picChg>
        <pc:picChg chg="del mod">
          <ac:chgData name="Daniel Khashabi" userId="62390808-c838-45e6-be59-d6fd0d208bc8" providerId="ADAL" clId="{80024695-EE67-8444-A1A9-20697CC70558}" dt="2023-12-27T17:15:19.561" v="3083" actId="478"/>
          <ac:picMkLst>
            <pc:docMk/>
            <pc:sldMk cId="0" sldId="302"/>
            <ac:picMk id="17" creationId="{00000000-0000-0000-0000-000000000000}"/>
          </ac:picMkLst>
        </pc:picChg>
        <pc:picChg chg="del mod">
          <ac:chgData name="Daniel Khashabi" userId="62390808-c838-45e6-be59-d6fd0d208bc8" providerId="ADAL" clId="{80024695-EE67-8444-A1A9-20697CC70558}" dt="2023-12-27T17:15:19.561" v="3083" actId="478"/>
          <ac:picMkLst>
            <pc:docMk/>
            <pc:sldMk cId="0" sldId="302"/>
            <ac:picMk id="18" creationId="{00000000-0000-0000-0000-000000000000}"/>
          </ac:picMkLst>
        </pc:picChg>
        <pc:picChg chg="del mod">
          <ac:chgData name="Daniel Khashabi" userId="62390808-c838-45e6-be59-d6fd0d208bc8" providerId="ADAL" clId="{80024695-EE67-8444-A1A9-20697CC70558}" dt="2023-12-27T17:15:19.561" v="3083" actId="478"/>
          <ac:picMkLst>
            <pc:docMk/>
            <pc:sldMk cId="0" sldId="302"/>
            <ac:picMk id="19" creationId="{00000000-0000-0000-0000-000000000000}"/>
          </ac:picMkLst>
        </pc:picChg>
        <pc:picChg chg="add mod">
          <ac:chgData name="Daniel Khashabi" userId="62390808-c838-45e6-be59-d6fd0d208bc8" providerId="ADAL" clId="{80024695-EE67-8444-A1A9-20697CC70558}" dt="2023-12-27T16:41:56.546" v="2031" actId="1076"/>
          <ac:picMkLst>
            <pc:docMk/>
            <pc:sldMk cId="0" sldId="302"/>
            <ac:picMk id="23" creationId="{C9D1B7DD-1ED7-32D9-8DE6-F8503A4BAC4C}"/>
          </ac:picMkLst>
        </pc:picChg>
        <pc:picChg chg="add mod">
          <ac:chgData name="Daniel Khashabi" userId="62390808-c838-45e6-be59-d6fd0d208bc8" providerId="ADAL" clId="{80024695-EE67-8444-A1A9-20697CC70558}" dt="2023-12-27T17:15:20.211" v="3084"/>
          <ac:picMkLst>
            <pc:docMk/>
            <pc:sldMk cId="0" sldId="302"/>
            <ac:picMk id="27" creationId="{965DD515-124B-FD99-D44D-E2FB81382910}"/>
          </ac:picMkLst>
        </pc:picChg>
        <pc:picChg chg="add del mod">
          <ac:chgData name="Daniel Khashabi" userId="62390808-c838-45e6-be59-d6fd0d208bc8" providerId="ADAL" clId="{80024695-EE67-8444-A1A9-20697CC70558}" dt="2023-12-27T17:16:59.054" v="3117" actId="478"/>
          <ac:picMkLst>
            <pc:docMk/>
            <pc:sldMk cId="0" sldId="302"/>
            <ac:picMk id="28" creationId="{46EF4E71-5FE6-E014-FDAA-D398E4A00395}"/>
          </ac:picMkLst>
        </pc:picChg>
        <pc:picChg chg="add mod">
          <ac:chgData name="Daniel Khashabi" userId="62390808-c838-45e6-be59-d6fd0d208bc8" providerId="ADAL" clId="{80024695-EE67-8444-A1A9-20697CC70558}" dt="2023-12-27T17:15:20.211" v="3084"/>
          <ac:picMkLst>
            <pc:docMk/>
            <pc:sldMk cId="0" sldId="302"/>
            <ac:picMk id="29" creationId="{081191BA-5CDA-E709-6D14-D31C2B5E13E5}"/>
          </ac:picMkLst>
        </pc:picChg>
        <pc:picChg chg="add mod">
          <ac:chgData name="Daniel Khashabi" userId="62390808-c838-45e6-be59-d6fd0d208bc8" providerId="ADAL" clId="{80024695-EE67-8444-A1A9-20697CC70558}" dt="2023-12-27T17:15:20.211" v="3084"/>
          <ac:picMkLst>
            <pc:docMk/>
            <pc:sldMk cId="0" sldId="302"/>
            <ac:picMk id="30" creationId="{9D2BCA90-6900-2963-7382-3B18E4DC2FA3}"/>
          </ac:picMkLst>
        </pc:picChg>
        <pc:picChg chg="add mod">
          <ac:chgData name="Daniel Khashabi" userId="62390808-c838-45e6-be59-d6fd0d208bc8" providerId="ADAL" clId="{80024695-EE67-8444-A1A9-20697CC70558}" dt="2023-12-27T17:15:20.211" v="3084"/>
          <ac:picMkLst>
            <pc:docMk/>
            <pc:sldMk cId="0" sldId="302"/>
            <ac:picMk id="31" creationId="{A9CBF2CF-E894-68E4-045D-2DD23F340CA3}"/>
          </ac:picMkLst>
        </pc:picChg>
        <pc:picChg chg="add mod">
          <ac:chgData name="Daniel Khashabi" userId="62390808-c838-45e6-be59-d6fd0d208bc8" providerId="ADAL" clId="{80024695-EE67-8444-A1A9-20697CC70558}" dt="2023-12-27T17:15:20.211" v="3084"/>
          <ac:picMkLst>
            <pc:docMk/>
            <pc:sldMk cId="0" sldId="302"/>
            <ac:picMk id="32" creationId="{DD55A356-E9CB-B7CF-CF60-8F7A01296906}"/>
          </ac:picMkLst>
        </pc:picChg>
        <pc:picChg chg="add mod">
          <ac:chgData name="Daniel Khashabi" userId="62390808-c838-45e6-be59-d6fd0d208bc8" providerId="ADAL" clId="{80024695-EE67-8444-A1A9-20697CC70558}" dt="2023-12-27T17:16:59.374" v="3118"/>
          <ac:picMkLst>
            <pc:docMk/>
            <pc:sldMk cId="0" sldId="302"/>
            <ac:picMk id="33" creationId="{6CD1D70F-5687-6D31-104F-915CBFFC75E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 Khashabi" userId="62390808-c838-45e6-be59-d6fd0d208bc8" providerId="ADAL" clId="{80024695-EE67-8444-A1A9-20697CC70558}" dt="2023-12-27T16:58:06.870" v="2370"/>
              <pc2:cmMkLst xmlns:pc2="http://schemas.microsoft.com/office/powerpoint/2019/9/main/command">
                <pc:docMk/>
                <pc:sldMk cId="0" sldId="302"/>
                <pc2:cmMk id="{E8328572-A70A-7A4A-9F98-299F43994104}"/>
              </pc2:cmMkLst>
            </pc226:cmChg>
          </p:ext>
        </pc:extLst>
      </pc:sldChg>
      <pc:sldChg chg="add del ord">
        <pc:chgData name="Daniel Khashabi" userId="62390808-c838-45e6-be59-d6fd0d208bc8" providerId="ADAL" clId="{80024695-EE67-8444-A1A9-20697CC70558}" dt="2023-12-28T02:55:52.636" v="8795" actId="2696"/>
        <pc:sldMkLst>
          <pc:docMk/>
          <pc:sldMk cId="856081352" sldId="303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810489281" sldId="303"/>
        </pc:sldMkLst>
      </pc:sldChg>
      <pc:sldChg chg="addSp modSp add del mod modClrScheme chgLayout">
        <pc:chgData name="Daniel Khashabi" userId="62390808-c838-45e6-be59-d6fd0d208bc8" providerId="ADAL" clId="{80024695-EE67-8444-A1A9-20697CC70558}" dt="2023-12-27T16:43:20.090" v="2066" actId="2696"/>
        <pc:sldMkLst>
          <pc:docMk/>
          <pc:sldMk cId="0" sldId="304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0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04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04"/>
            <ac:spMk id="10" creationId="{10F2C961-480A-2B61-BF84-0ECCC70069EE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224537628" sldId="305"/>
        </pc:sldMkLst>
      </pc:sldChg>
      <pc:sldChg chg="addSp delSp modSp add del mod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404065401" sldId="305"/>
        </pc:sldMkLst>
        <pc:spChg chg="add del mod">
          <ac:chgData name="Daniel Khashabi" userId="62390808-c838-45e6-be59-d6fd0d208bc8" providerId="ADAL" clId="{80024695-EE67-8444-A1A9-20697CC70558}" dt="2023-12-28T02:33:23.621" v="8237" actId="478"/>
          <ac:spMkLst>
            <pc:docMk/>
            <pc:sldMk cId="1404065401" sldId="305"/>
            <ac:spMk id="3" creationId="{FD17B39F-624B-A4E0-0CA6-3F8823631864}"/>
          </ac:spMkLst>
        </pc:spChg>
        <pc:spChg chg="add del">
          <ac:chgData name="Daniel Khashabi" userId="62390808-c838-45e6-be59-d6fd0d208bc8" providerId="ADAL" clId="{80024695-EE67-8444-A1A9-20697CC70558}" dt="2023-12-28T02:33:23.621" v="8237" actId="478"/>
          <ac:spMkLst>
            <pc:docMk/>
            <pc:sldMk cId="1404065401" sldId="305"/>
            <ac:spMk id="114" creationId="{00000000-0000-0000-0000-000000000000}"/>
          </ac:spMkLst>
        </pc:spChg>
        <pc:picChg chg="add del">
          <ac:chgData name="Daniel Khashabi" userId="62390808-c838-45e6-be59-d6fd0d208bc8" providerId="ADAL" clId="{80024695-EE67-8444-A1A9-20697CC70558}" dt="2023-12-28T02:33:23.621" v="8237" actId="478"/>
          <ac:picMkLst>
            <pc:docMk/>
            <pc:sldMk cId="1404065401" sldId="305"/>
            <ac:picMk id="111" creationId="{00000000-0000-0000-0000-000000000000}"/>
          </ac:picMkLst>
        </pc:picChg>
      </pc:sldChg>
      <pc:sldChg chg="addSp delSp modSp add del mod modClrScheme chgLayout">
        <pc:chgData name="Daniel Khashabi" userId="62390808-c838-45e6-be59-d6fd0d208bc8" providerId="ADAL" clId="{80024695-EE67-8444-A1A9-20697CC70558}" dt="2023-12-28T01:47:01.685" v="7529" actId="2696"/>
        <pc:sldMkLst>
          <pc:docMk/>
          <pc:sldMk cId="0" sldId="306"/>
        </pc:sldMkLst>
        <pc:spChg chg="mod ord">
          <ac:chgData name="Daniel Khashabi" userId="62390808-c838-45e6-be59-d6fd0d208bc8" providerId="ADAL" clId="{80024695-EE67-8444-A1A9-20697CC70558}" dt="2023-12-28T01:44:02.755" v="7468" actId="20577"/>
          <ac:spMkLst>
            <pc:docMk/>
            <pc:sldMk cId="0" sldId="306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6:03:47.378" v="1320" actId="478"/>
          <ac:spMkLst>
            <pc:docMk/>
            <pc:sldMk cId="0" sldId="306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06"/>
            <ac:spMk id="5" creationId="{8D4D3272-2077-B9B6-D01C-4EB8D4F6EF3F}"/>
          </ac:spMkLst>
        </pc:spChg>
        <pc:picChg chg="mod">
          <ac:chgData name="Daniel Khashabi" userId="62390808-c838-45e6-be59-d6fd0d208bc8" providerId="ADAL" clId="{80024695-EE67-8444-A1A9-20697CC70558}" dt="2023-12-27T16:44:00.740" v="2073" actId="14100"/>
          <ac:picMkLst>
            <pc:docMk/>
            <pc:sldMk cId="0" sldId="306"/>
            <ac:picMk id="3" creationId="{00000000-0000-0000-0000-000000000000}"/>
          </ac:picMkLst>
        </pc:picChg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0" sldId="307"/>
        </pc:sldMkLst>
      </pc:sldChg>
      <pc:sldChg chg="modSp add del mod modClrScheme chgLayout">
        <pc:chgData name="Daniel Khashabi" userId="62390808-c838-45e6-be59-d6fd0d208bc8" providerId="ADAL" clId="{80024695-EE67-8444-A1A9-20697CC70558}" dt="2023-12-28T02:54:54.663" v="8713"/>
        <pc:sldMkLst>
          <pc:docMk/>
          <pc:sldMk cId="3941524632" sldId="307"/>
        </pc:sldMkLst>
        <pc:spChg chg="mod ord">
          <ac:chgData name="Daniel Khashabi" userId="62390808-c838-45e6-be59-d6fd0d208bc8" providerId="ADAL" clId="{80024695-EE67-8444-A1A9-20697CC70558}" dt="2023-12-28T02:54:47.969" v="8696" actId="700"/>
          <ac:spMkLst>
            <pc:docMk/>
            <pc:sldMk cId="3941524632" sldId="30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8T02:54:47.969" v="8696" actId="700"/>
          <ac:spMkLst>
            <pc:docMk/>
            <pc:sldMk cId="3941524632" sldId="307"/>
            <ac:spMk id="7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8T02:54:47.969" v="8696" actId="700"/>
          <ac:spMkLst>
            <pc:docMk/>
            <pc:sldMk cId="3941524632" sldId="307"/>
            <ac:spMk id="8" creationId="{3DD61DC7-86D5-ACD3-2279-8736B7FD257C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674491588" sldId="308"/>
        </pc:sldMkLst>
      </pc:sldChg>
      <pc:sldChg chg="del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332084147" sldId="308"/>
        </pc:sldMkLst>
        <pc:spChg chg="mod ord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1332084147" sldId="308"/>
            <ac:spMk id="2" creationId="{4FDD13DC-D601-736A-31CE-8C0C8E297927}"/>
          </ac:spMkLst>
        </pc:spChg>
        <pc:spChg chg="del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1332084147" sldId="308"/>
            <ac:spMk id="5" creationId="{DF8CF568-8C32-9835-4140-7401FC3EDF1B}"/>
          </ac:spMkLst>
        </pc:spChg>
        <pc:spChg chg="mod ord">
          <ac:chgData name="Daniel Khashabi" userId="62390808-c838-45e6-be59-d6fd0d208bc8" providerId="ADAL" clId="{80024695-EE67-8444-A1A9-20697CC70558}" dt="2023-12-28T01:20:02.555" v="6784" actId="27636"/>
          <ac:spMkLst>
            <pc:docMk/>
            <pc:sldMk cId="1332084147" sldId="308"/>
            <ac:spMk id="7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8T01:20:30.888" v="6827" actId="1035"/>
          <ac:spMkLst>
            <pc:docMk/>
            <pc:sldMk cId="1332084147" sldId="308"/>
            <ac:spMk id="73" creationId="{00000000-0000-0000-0000-000000000000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6:03:54.613" v="1321" actId="478"/>
        <pc:sldMkLst>
          <pc:docMk/>
          <pc:sldMk cId="0" sldId="309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09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6:03:54.613" v="1321" actId="478"/>
          <ac:spMkLst>
            <pc:docMk/>
            <pc:sldMk cId="0" sldId="309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09"/>
            <ac:spMk id="10" creationId="{8889D289-1F06-7D3C-E007-7C3CA3A6EC9E}"/>
          </ac:spMkLst>
        </pc:spChg>
      </pc:sldChg>
      <pc:sldChg chg="addSp delSp modSp add del mod modClrScheme chgLayout">
        <pc:chgData name="Daniel Khashabi" userId="62390808-c838-45e6-be59-d6fd0d208bc8" providerId="ADAL" clId="{80024695-EE67-8444-A1A9-20697CC70558}" dt="2023-12-27T18:25:31.559" v="4777" actId="2696"/>
        <pc:sldMkLst>
          <pc:docMk/>
          <pc:sldMk cId="0" sldId="310"/>
        </pc:sldMkLst>
        <pc:spChg chg="del mod ord">
          <ac:chgData name="Daniel Khashabi" userId="62390808-c838-45e6-be59-d6fd0d208bc8" providerId="ADAL" clId="{80024695-EE67-8444-A1A9-20697CC70558}" dt="2023-12-27T16:15:58.251" v="1433" actId="478"/>
          <ac:spMkLst>
            <pc:docMk/>
            <pc:sldMk cId="0" sldId="310"/>
            <ac:spMk id="2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6:04:03.214" v="1345" actId="1035"/>
          <ac:spMkLst>
            <pc:docMk/>
            <pc:sldMk cId="0" sldId="310"/>
            <ac:spMk id="3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19:07.982" v="1459" actId="478"/>
          <ac:spMkLst>
            <pc:docMk/>
            <pc:sldMk cId="0" sldId="310"/>
            <ac:spMk id="7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8:14:03.807" v="4330" actId="478"/>
          <ac:spMkLst>
            <pc:docMk/>
            <pc:sldMk cId="0" sldId="31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10"/>
            <ac:spMk id="21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6:18:39.571" v="1455" actId="403"/>
          <ac:spMkLst>
            <pc:docMk/>
            <pc:sldMk cId="0" sldId="310"/>
            <ac:spMk id="22" creationId="{EC523BBC-4A40-685E-A7C0-A4D53647E833}"/>
          </ac:spMkLst>
        </pc:spChg>
        <pc:spChg chg="add mod">
          <ac:chgData name="Daniel Khashabi" userId="62390808-c838-45e6-be59-d6fd0d208bc8" providerId="ADAL" clId="{80024695-EE67-8444-A1A9-20697CC70558}" dt="2023-12-27T16:16:00.829" v="1436"/>
          <ac:spMkLst>
            <pc:docMk/>
            <pc:sldMk cId="0" sldId="310"/>
            <ac:spMk id="24" creationId="{759223CE-925B-AC8A-2758-9501DF6BDB47}"/>
          </ac:spMkLst>
        </pc:spChg>
        <pc:spChg chg="add del">
          <ac:chgData name="Daniel Khashabi" userId="62390808-c838-45e6-be59-d6fd0d208bc8" providerId="ADAL" clId="{80024695-EE67-8444-A1A9-20697CC70558}" dt="2023-12-27T16:15:59.859" v="1435" actId="22"/>
          <ac:spMkLst>
            <pc:docMk/>
            <pc:sldMk cId="0" sldId="310"/>
            <ac:spMk id="26" creationId="{FB69C0C6-E2C4-7027-E0F9-BB7308D0200F}"/>
          </ac:spMkLst>
        </pc:spChg>
      </pc:sldChg>
      <pc:sldChg chg="addSp delSp modSp add del mod modClrScheme chgLayout">
        <pc:chgData name="Daniel Khashabi" userId="62390808-c838-45e6-be59-d6fd0d208bc8" providerId="ADAL" clId="{80024695-EE67-8444-A1A9-20697CC70558}" dt="2023-12-27T18:25:33.055" v="4779" actId="2696"/>
        <pc:sldMkLst>
          <pc:docMk/>
          <pc:sldMk cId="0" sldId="311"/>
        </pc:sldMkLst>
        <pc:spChg chg="del mod ord">
          <ac:chgData name="Daniel Khashabi" userId="62390808-c838-45e6-be59-d6fd0d208bc8" providerId="ADAL" clId="{80024695-EE67-8444-A1A9-20697CC70558}" dt="2023-12-27T16:16:09.995" v="1437" actId="478"/>
          <ac:spMkLst>
            <pc:docMk/>
            <pc:sldMk cId="0" sldId="31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6:17:49.964" v="1448" actId="478"/>
          <ac:spMkLst>
            <pc:docMk/>
            <pc:sldMk cId="0" sldId="311"/>
            <ac:spMk id="3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18:21.101" v="1452" actId="478"/>
          <ac:spMkLst>
            <pc:docMk/>
            <pc:sldMk cId="0" sldId="311"/>
            <ac:spMk id="1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18:16.857" v="1451" actId="478"/>
          <ac:spMkLst>
            <pc:docMk/>
            <pc:sldMk cId="0" sldId="311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11"/>
            <ac:spMk id="15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6:18:46.161" v="1456" actId="20577"/>
          <ac:spMkLst>
            <pc:docMk/>
            <pc:sldMk cId="0" sldId="311"/>
            <ac:spMk id="16" creationId="{E6E2F5CD-E172-9E7E-5B2B-BF7BAA805E76}"/>
          </ac:spMkLst>
        </pc:spChg>
        <pc:spChg chg="add mod">
          <ac:chgData name="Daniel Khashabi" userId="62390808-c838-45e6-be59-d6fd0d208bc8" providerId="ADAL" clId="{80024695-EE67-8444-A1A9-20697CC70558}" dt="2023-12-27T16:16:11.034" v="1438"/>
          <ac:spMkLst>
            <pc:docMk/>
            <pc:sldMk cId="0" sldId="311"/>
            <ac:spMk id="18" creationId="{DEB34CAC-5D50-A0C3-B184-3FD63E2A0D25}"/>
          </ac:spMkLst>
        </pc:spChg>
      </pc:sldChg>
      <pc:sldChg chg="addSp modSp add del mod modClrScheme chgLayout">
        <pc:chgData name="Daniel Khashabi" userId="62390808-c838-45e6-be59-d6fd0d208bc8" providerId="ADAL" clId="{80024695-EE67-8444-A1A9-20697CC70558}" dt="2023-12-27T17:41:00.834" v="4202" actId="2696"/>
        <pc:sldMkLst>
          <pc:docMk/>
          <pc:sldMk cId="0" sldId="313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1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13"/>
            <ac:spMk id="21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13"/>
            <ac:spMk id="22" creationId="{54F99A81-1722-2792-12C9-44DBACAD4CC0}"/>
          </ac:spMkLst>
        </pc:spChg>
      </pc:sldChg>
      <pc:sldChg chg="addSp modSp add del mod modClrScheme chgLayout">
        <pc:chgData name="Daniel Khashabi" userId="62390808-c838-45e6-be59-d6fd0d208bc8" providerId="ADAL" clId="{80024695-EE67-8444-A1A9-20697CC70558}" dt="2023-12-27T17:41:03.662" v="4203" actId="2696"/>
        <pc:sldMkLst>
          <pc:docMk/>
          <pc:sldMk cId="0" sldId="314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1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14"/>
            <ac:spMk id="27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14"/>
            <ac:spMk id="28" creationId="{6EB90575-046B-B47E-6CFD-242704F85C37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7:41:58.455" v="4206" actId="700"/>
        <pc:sldMkLst>
          <pc:docMk/>
          <pc:sldMk cId="1688804349" sldId="315"/>
        </pc:sldMkLst>
        <pc:spChg chg="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88804349" sldId="31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88804349" sldId="315"/>
            <ac:spMk id="30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88804349" sldId="315"/>
            <ac:spMk id="31" creationId="{0A5C05F4-571E-8623-0D08-A3910A259BA5}"/>
          </ac:spMkLst>
        </pc:spChg>
        <pc:spChg chg="add 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88804349" sldId="315"/>
            <ac:spMk id="32" creationId="{0C102FE1-10F9-BF52-B784-3370B922BDB2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7:41:58.455" v="4206" actId="700"/>
        <pc:sldMkLst>
          <pc:docMk/>
          <pc:sldMk cId="1617834202" sldId="316"/>
        </pc:sldMkLst>
        <pc:spChg chg="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17834202" sldId="316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6:04:18.397" v="1347" actId="478"/>
          <ac:spMkLst>
            <pc:docMk/>
            <pc:sldMk cId="1617834202" sldId="316"/>
            <ac:spMk id="28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17834202" sldId="316"/>
            <ac:spMk id="28" creationId="{3BB78C19-0C71-22CB-1C8B-3FA67EFE444F}"/>
          </ac:spMkLst>
        </pc:spChg>
        <pc:spChg chg="del 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17834202" sldId="316"/>
            <ac:spMk id="29" creationId="{520540C5-0727-A4FE-85F1-55CAA86EFE14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7:41:58.455" v="4206" actId="700"/>
        <pc:sldMkLst>
          <pc:docMk/>
          <pc:sldMk cId="1660016623" sldId="317"/>
        </pc:sldMkLst>
        <pc:spChg chg="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60016623" sldId="31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60016623" sldId="317"/>
            <ac:spMk id="29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60016623" sldId="317"/>
            <ac:spMk id="30" creationId="{DCE13FF3-859B-3158-5304-6DB2A905726D}"/>
          </ac:spMkLst>
        </pc:spChg>
        <pc:spChg chg="add mod ord">
          <ac:chgData name="Daniel Khashabi" userId="62390808-c838-45e6-be59-d6fd0d208bc8" providerId="ADAL" clId="{80024695-EE67-8444-A1A9-20697CC70558}" dt="2023-12-27T17:41:58.455" v="4206" actId="700"/>
          <ac:spMkLst>
            <pc:docMk/>
            <pc:sldMk cId="1660016623" sldId="317"/>
            <ac:spMk id="31" creationId="{94E49FCF-A210-4E1B-4F0D-CDE83B5C116E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8T01:47:16.253" v="7531"/>
        <pc:sldMkLst>
          <pc:docMk/>
          <pc:sldMk cId="1661569526" sldId="318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661569526" sldId="318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5:36.495" v="1349" actId="478"/>
          <ac:spMkLst>
            <pc:docMk/>
            <pc:sldMk cId="1661569526" sldId="318"/>
            <ac:spMk id="15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5:36.495" v="1349" actId="478"/>
          <ac:spMkLst>
            <pc:docMk/>
            <pc:sldMk cId="1661569526" sldId="318"/>
            <ac:spMk id="16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5:36.495" v="1349" actId="478"/>
          <ac:spMkLst>
            <pc:docMk/>
            <pc:sldMk cId="1661569526" sldId="318"/>
            <ac:spMk id="17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5:36.495" v="1349" actId="478"/>
          <ac:spMkLst>
            <pc:docMk/>
            <pc:sldMk cId="1661569526" sldId="318"/>
            <ac:spMk id="18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5:36.495" v="1349" actId="478"/>
          <ac:spMkLst>
            <pc:docMk/>
            <pc:sldMk cId="1661569526" sldId="318"/>
            <ac:spMk id="1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5:36.495" v="1349" actId="478"/>
          <ac:spMkLst>
            <pc:docMk/>
            <pc:sldMk cId="1661569526" sldId="318"/>
            <ac:spMk id="2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5:36.495" v="1349" actId="478"/>
          <ac:spMkLst>
            <pc:docMk/>
            <pc:sldMk cId="1661569526" sldId="318"/>
            <ac:spMk id="2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5:36.495" v="1349" actId="478"/>
          <ac:spMkLst>
            <pc:docMk/>
            <pc:sldMk cId="1661569526" sldId="318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661569526" sldId="318"/>
            <ac:spMk id="23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661569526" sldId="318"/>
            <ac:spMk id="24" creationId="{69053542-A448-33F4-E9BB-16856F853542}"/>
          </ac:spMkLst>
        </pc:spChg>
        <pc:spChg chg="add mod">
          <ac:chgData name="Daniel Khashabi" userId="62390808-c838-45e6-be59-d6fd0d208bc8" providerId="ADAL" clId="{80024695-EE67-8444-A1A9-20697CC70558}" dt="2023-12-27T16:06:22.387" v="1384" actId="20577"/>
          <ac:spMkLst>
            <pc:docMk/>
            <pc:sldMk cId="1661569526" sldId="318"/>
            <ac:spMk id="26" creationId="{0A341CB3-426B-F469-8C01-C922335D28C2}"/>
          </ac:spMkLst>
        </pc:spChg>
        <pc:spChg chg="add mod">
          <ac:chgData name="Daniel Khashabi" userId="62390808-c838-45e6-be59-d6fd0d208bc8" providerId="ADAL" clId="{80024695-EE67-8444-A1A9-20697CC70558}" dt="2023-12-28T01:47:16.253" v="7531"/>
          <ac:spMkLst>
            <pc:docMk/>
            <pc:sldMk cId="1661569526" sldId="318"/>
            <ac:spMk id="27" creationId="{E3A92602-2D5C-B51B-DEBD-932F5DB8C329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1:59.678" v="5574"/>
        <pc:sldMkLst>
          <pc:docMk/>
          <pc:sldMk cId="2880676249" sldId="319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2880676249" sldId="319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0.799" v="1386" actId="478"/>
          <ac:spMkLst>
            <pc:docMk/>
            <pc:sldMk cId="2880676249" sldId="319"/>
            <ac:spMk id="15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0.799" v="1386" actId="478"/>
          <ac:spMkLst>
            <pc:docMk/>
            <pc:sldMk cId="2880676249" sldId="319"/>
            <ac:spMk id="16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0.799" v="1386" actId="478"/>
          <ac:spMkLst>
            <pc:docMk/>
            <pc:sldMk cId="2880676249" sldId="319"/>
            <ac:spMk id="17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0.799" v="1386" actId="478"/>
          <ac:spMkLst>
            <pc:docMk/>
            <pc:sldMk cId="2880676249" sldId="319"/>
            <ac:spMk id="18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0.799" v="1386" actId="478"/>
          <ac:spMkLst>
            <pc:docMk/>
            <pc:sldMk cId="2880676249" sldId="319"/>
            <ac:spMk id="1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0.799" v="1386" actId="478"/>
          <ac:spMkLst>
            <pc:docMk/>
            <pc:sldMk cId="2880676249" sldId="319"/>
            <ac:spMk id="2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0.799" v="1386" actId="478"/>
          <ac:spMkLst>
            <pc:docMk/>
            <pc:sldMk cId="2880676249" sldId="319"/>
            <ac:spMk id="2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0.799" v="1386" actId="478"/>
          <ac:spMkLst>
            <pc:docMk/>
            <pc:sldMk cId="2880676249" sldId="319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2880676249" sldId="319"/>
            <ac:spMk id="26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2880676249" sldId="319"/>
            <ac:spMk id="27" creationId="{3FBE47A8-93E0-2260-C9D1-F326DE2A7128}"/>
          </ac:spMkLst>
        </pc:spChg>
        <pc:spChg chg="add mod">
          <ac:chgData name="Daniel Khashabi" userId="62390808-c838-45e6-be59-d6fd0d208bc8" providerId="ADAL" clId="{80024695-EE67-8444-A1A9-20697CC70558}" dt="2023-12-27T16:06:27.451" v="1385"/>
          <ac:spMkLst>
            <pc:docMk/>
            <pc:sldMk cId="2880676249" sldId="319"/>
            <ac:spMk id="28" creationId="{B0BF17D0-4314-A5A4-BF9E-1C8BC722AEDA}"/>
          </ac:spMkLst>
        </pc:spChg>
        <pc:spChg chg="add mod">
          <ac:chgData name="Daniel Khashabi" userId="62390808-c838-45e6-be59-d6fd0d208bc8" providerId="ADAL" clId="{80024695-EE67-8444-A1A9-20697CC70558}" dt="2023-12-27T16:06:31.300" v="1387"/>
          <ac:spMkLst>
            <pc:docMk/>
            <pc:sldMk cId="2880676249" sldId="319"/>
            <ac:spMk id="29" creationId="{FEDB1B42-FB40-ED36-AAB6-621668B231B7}"/>
          </ac:spMkLst>
        </pc:spChg>
        <pc:spChg chg="add mod">
          <ac:chgData name="Daniel Khashabi" userId="62390808-c838-45e6-be59-d6fd0d208bc8" providerId="ADAL" clId="{80024695-EE67-8444-A1A9-20697CC70558}" dt="2023-12-27T19:01:59.678" v="5574"/>
          <ac:spMkLst>
            <pc:docMk/>
            <pc:sldMk cId="2880676249" sldId="319"/>
            <ac:spMk id="30" creationId="{B785954A-759F-F44A-F836-8261751CB6D5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2:02.481" v="5576"/>
        <pc:sldMkLst>
          <pc:docMk/>
          <pc:sldMk cId="4173342748" sldId="321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4173342748" sldId="321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9.596" v="1390" actId="478"/>
          <ac:spMkLst>
            <pc:docMk/>
            <pc:sldMk cId="4173342748" sldId="321"/>
            <ac:spMk id="8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9.596" v="1390" actId="478"/>
          <ac:spMkLst>
            <pc:docMk/>
            <pc:sldMk cId="4173342748" sldId="321"/>
            <ac:spMk id="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9.596" v="1390" actId="478"/>
          <ac:spMkLst>
            <pc:docMk/>
            <pc:sldMk cId="4173342748" sldId="321"/>
            <ac:spMk id="1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9.596" v="1390" actId="478"/>
          <ac:spMkLst>
            <pc:docMk/>
            <pc:sldMk cId="4173342748" sldId="321"/>
            <ac:spMk id="1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9.596" v="1390" actId="478"/>
          <ac:spMkLst>
            <pc:docMk/>
            <pc:sldMk cId="4173342748" sldId="321"/>
            <ac:spMk id="1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9.596" v="1390" actId="478"/>
          <ac:spMkLst>
            <pc:docMk/>
            <pc:sldMk cId="4173342748" sldId="321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4173342748" sldId="321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4173342748" sldId="321"/>
            <ac:spMk id="21" creationId="{94E31F49-64D0-980A-9618-B7FF09FB3AC4}"/>
          </ac:spMkLst>
        </pc:spChg>
        <pc:spChg chg="add mod">
          <ac:chgData name="Daniel Khashabi" userId="62390808-c838-45e6-be59-d6fd0d208bc8" providerId="ADAL" clId="{80024695-EE67-8444-A1A9-20697CC70558}" dt="2023-12-27T16:06:39.918" v="1391"/>
          <ac:spMkLst>
            <pc:docMk/>
            <pc:sldMk cId="4173342748" sldId="321"/>
            <ac:spMk id="22" creationId="{4C57530D-0C0E-03FF-CCE5-5648453C3FB9}"/>
          </ac:spMkLst>
        </pc:spChg>
        <pc:spChg chg="add mod">
          <ac:chgData name="Daniel Khashabi" userId="62390808-c838-45e6-be59-d6fd0d208bc8" providerId="ADAL" clId="{80024695-EE67-8444-A1A9-20697CC70558}" dt="2023-12-27T19:02:02.481" v="5576"/>
          <ac:spMkLst>
            <pc:docMk/>
            <pc:sldMk cId="4173342748" sldId="321"/>
            <ac:spMk id="23" creationId="{C133FCAA-C6B7-1838-B122-4FB2F32DE277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2:03.095" v="5577"/>
        <pc:sldMkLst>
          <pc:docMk/>
          <pc:sldMk cId="4039646758" sldId="322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4039646758" sldId="322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2.965" v="1392" actId="478"/>
          <ac:spMkLst>
            <pc:docMk/>
            <pc:sldMk cId="4039646758" sldId="322"/>
            <ac:spMk id="8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2.965" v="1392" actId="478"/>
          <ac:spMkLst>
            <pc:docMk/>
            <pc:sldMk cId="4039646758" sldId="322"/>
            <ac:spMk id="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2.965" v="1392" actId="478"/>
          <ac:spMkLst>
            <pc:docMk/>
            <pc:sldMk cId="4039646758" sldId="322"/>
            <ac:spMk id="1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2.965" v="1392" actId="478"/>
          <ac:spMkLst>
            <pc:docMk/>
            <pc:sldMk cId="4039646758" sldId="322"/>
            <ac:spMk id="1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2.965" v="1392" actId="478"/>
          <ac:spMkLst>
            <pc:docMk/>
            <pc:sldMk cId="4039646758" sldId="322"/>
            <ac:spMk id="1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2.965" v="1392" actId="478"/>
          <ac:spMkLst>
            <pc:docMk/>
            <pc:sldMk cId="4039646758" sldId="322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4039646758" sldId="322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4039646758" sldId="322"/>
            <ac:spMk id="21" creationId="{E6B4418B-379D-3E45-42E2-C72FF82451C6}"/>
          </ac:spMkLst>
        </pc:spChg>
        <pc:spChg chg="add mod">
          <ac:chgData name="Daniel Khashabi" userId="62390808-c838-45e6-be59-d6fd0d208bc8" providerId="ADAL" clId="{80024695-EE67-8444-A1A9-20697CC70558}" dt="2023-12-27T16:06:43.345" v="1393"/>
          <ac:spMkLst>
            <pc:docMk/>
            <pc:sldMk cId="4039646758" sldId="322"/>
            <ac:spMk id="22" creationId="{0D5BDE00-3A60-D5D4-2D28-6F4607DDC68B}"/>
          </ac:spMkLst>
        </pc:spChg>
        <pc:spChg chg="add mod">
          <ac:chgData name="Daniel Khashabi" userId="62390808-c838-45e6-be59-d6fd0d208bc8" providerId="ADAL" clId="{80024695-EE67-8444-A1A9-20697CC70558}" dt="2023-12-27T19:02:03.095" v="5577"/>
          <ac:spMkLst>
            <pc:docMk/>
            <pc:sldMk cId="4039646758" sldId="322"/>
            <ac:spMk id="23" creationId="{0767E2E0-C32F-BC62-8731-DEE5C44FEFC4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2:04.176" v="5578"/>
        <pc:sldMkLst>
          <pc:docMk/>
          <pc:sldMk cId="56857128" sldId="323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56857128" sldId="323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6.908" v="1394" actId="478"/>
          <ac:spMkLst>
            <pc:docMk/>
            <pc:sldMk cId="56857128" sldId="323"/>
            <ac:spMk id="8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6.908" v="1394" actId="478"/>
          <ac:spMkLst>
            <pc:docMk/>
            <pc:sldMk cId="56857128" sldId="323"/>
            <ac:spMk id="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6.908" v="1394" actId="478"/>
          <ac:spMkLst>
            <pc:docMk/>
            <pc:sldMk cId="56857128" sldId="323"/>
            <ac:spMk id="1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6.908" v="1394" actId="478"/>
          <ac:spMkLst>
            <pc:docMk/>
            <pc:sldMk cId="56857128" sldId="323"/>
            <ac:spMk id="1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6.908" v="1394" actId="478"/>
          <ac:spMkLst>
            <pc:docMk/>
            <pc:sldMk cId="56857128" sldId="323"/>
            <ac:spMk id="1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46.908" v="1394" actId="478"/>
          <ac:spMkLst>
            <pc:docMk/>
            <pc:sldMk cId="56857128" sldId="323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56857128" sldId="323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56857128" sldId="323"/>
            <ac:spMk id="21" creationId="{86609F6E-4FA5-D747-0F18-227D7C3DCD6C}"/>
          </ac:spMkLst>
        </pc:spChg>
        <pc:spChg chg="add mod">
          <ac:chgData name="Daniel Khashabi" userId="62390808-c838-45e6-be59-d6fd0d208bc8" providerId="ADAL" clId="{80024695-EE67-8444-A1A9-20697CC70558}" dt="2023-12-27T16:06:47.184" v="1395"/>
          <ac:spMkLst>
            <pc:docMk/>
            <pc:sldMk cId="56857128" sldId="323"/>
            <ac:spMk id="22" creationId="{A8E2B055-27BB-D50E-0014-3FC68A53BF1A}"/>
          </ac:spMkLst>
        </pc:spChg>
        <pc:spChg chg="add mod">
          <ac:chgData name="Daniel Khashabi" userId="62390808-c838-45e6-be59-d6fd0d208bc8" providerId="ADAL" clId="{80024695-EE67-8444-A1A9-20697CC70558}" dt="2023-12-27T19:02:04.176" v="5578"/>
          <ac:spMkLst>
            <pc:docMk/>
            <pc:sldMk cId="56857128" sldId="323"/>
            <ac:spMk id="23" creationId="{D2194BD0-ED34-CFBF-0B4B-B4EA6B49B979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2:05.579" v="5579"/>
        <pc:sldMkLst>
          <pc:docMk/>
          <pc:sldMk cId="3188242053" sldId="324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3188242053" sldId="324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0.041" v="1396" actId="478"/>
          <ac:spMkLst>
            <pc:docMk/>
            <pc:sldMk cId="3188242053" sldId="324"/>
            <ac:spMk id="8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0.041" v="1396" actId="478"/>
          <ac:spMkLst>
            <pc:docMk/>
            <pc:sldMk cId="3188242053" sldId="324"/>
            <ac:spMk id="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0.041" v="1396" actId="478"/>
          <ac:spMkLst>
            <pc:docMk/>
            <pc:sldMk cId="3188242053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0.041" v="1396" actId="478"/>
          <ac:spMkLst>
            <pc:docMk/>
            <pc:sldMk cId="3188242053" sldId="324"/>
            <ac:spMk id="1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0.041" v="1396" actId="478"/>
          <ac:spMkLst>
            <pc:docMk/>
            <pc:sldMk cId="3188242053" sldId="324"/>
            <ac:spMk id="1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0.041" v="1396" actId="478"/>
          <ac:spMkLst>
            <pc:docMk/>
            <pc:sldMk cId="3188242053" sldId="324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3188242053" sldId="324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3188242053" sldId="324"/>
            <ac:spMk id="21" creationId="{DE6A9D21-04F9-C11A-E554-F90672764654}"/>
          </ac:spMkLst>
        </pc:spChg>
        <pc:spChg chg="add mod">
          <ac:chgData name="Daniel Khashabi" userId="62390808-c838-45e6-be59-d6fd0d208bc8" providerId="ADAL" clId="{80024695-EE67-8444-A1A9-20697CC70558}" dt="2023-12-27T16:06:50.304" v="1397"/>
          <ac:spMkLst>
            <pc:docMk/>
            <pc:sldMk cId="3188242053" sldId="324"/>
            <ac:spMk id="22" creationId="{A4A41EAB-961D-323F-B948-C114F46DCDCF}"/>
          </ac:spMkLst>
        </pc:spChg>
        <pc:spChg chg="add mod">
          <ac:chgData name="Daniel Khashabi" userId="62390808-c838-45e6-be59-d6fd0d208bc8" providerId="ADAL" clId="{80024695-EE67-8444-A1A9-20697CC70558}" dt="2023-12-27T19:02:05.579" v="5579"/>
          <ac:spMkLst>
            <pc:docMk/>
            <pc:sldMk cId="3188242053" sldId="324"/>
            <ac:spMk id="23" creationId="{5840C87D-0E04-26F8-FF4D-4BDB47E1B3C4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2:06.309" v="5580"/>
        <pc:sldMkLst>
          <pc:docMk/>
          <pc:sldMk cId="2818858610" sldId="325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2818858610" sldId="325"/>
            <ac:spMk id="4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3.207" v="1398" actId="478"/>
          <ac:spMkLst>
            <pc:docMk/>
            <pc:sldMk cId="2818858610" sldId="325"/>
            <ac:spMk id="6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3.207" v="1398" actId="478"/>
          <ac:spMkLst>
            <pc:docMk/>
            <pc:sldMk cId="2818858610" sldId="325"/>
            <ac:spMk id="7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3.207" v="1398" actId="478"/>
          <ac:spMkLst>
            <pc:docMk/>
            <pc:sldMk cId="2818858610" sldId="325"/>
            <ac:spMk id="8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3.207" v="1398" actId="478"/>
          <ac:spMkLst>
            <pc:docMk/>
            <pc:sldMk cId="2818858610" sldId="325"/>
            <ac:spMk id="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3.207" v="1398" actId="478"/>
          <ac:spMkLst>
            <pc:docMk/>
            <pc:sldMk cId="2818858610" sldId="325"/>
            <ac:spMk id="1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3.207" v="1398" actId="478"/>
          <ac:spMkLst>
            <pc:docMk/>
            <pc:sldMk cId="2818858610" sldId="325"/>
            <ac:spMk id="1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8:36:31.442" v="5186" actId="478"/>
          <ac:spMkLst>
            <pc:docMk/>
            <pc:sldMk cId="2818858610" sldId="325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2818858610" sldId="325"/>
            <ac:spMk id="19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8:36:32.639" v="5187"/>
          <ac:spMkLst>
            <pc:docMk/>
            <pc:sldMk cId="2818858610" sldId="325"/>
            <ac:spMk id="20" creationId="{A527001A-31CA-774B-1F12-5ADDCF954AD0}"/>
          </ac:spMkLst>
        </pc:spChg>
        <pc:spChg chg="add mod">
          <ac:chgData name="Daniel Khashabi" userId="62390808-c838-45e6-be59-d6fd0d208bc8" providerId="ADAL" clId="{80024695-EE67-8444-A1A9-20697CC70558}" dt="2023-12-27T16:06:53.552" v="1399"/>
          <ac:spMkLst>
            <pc:docMk/>
            <pc:sldMk cId="2818858610" sldId="325"/>
            <ac:spMk id="21" creationId="{C9E5A0DE-3117-2956-6777-9B933361F887}"/>
          </ac:spMkLst>
        </pc:spChg>
        <pc:spChg chg="add mod">
          <ac:chgData name="Daniel Khashabi" userId="62390808-c838-45e6-be59-d6fd0d208bc8" providerId="ADAL" clId="{80024695-EE67-8444-A1A9-20697CC70558}" dt="2023-12-27T18:36:59.505" v="5191"/>
          <ac:spMkLst>
            <pc:docMk/>
            <pc:sldMk cId="2818858610" sldId="325"/>
            <ac:spMk id="22" creationId="{44169EDB-355B-BE7B-3B5D-4A06EE2B8668}"/>
          </ac:spMkLst>
        </pc:spChg>
        <pc:spChg chg="add mod">
          <ac:chgData name="Daniel Khashabi" userId="62390808-c838-45e6-be59-d6fd0d208bc8" providerId="ADAL" clId="{80024695-EE67-8444-A1A9-20697CC70558}" dt="2023-12-27T19:02:06.309" v="5580"/>
          <ac:spMkLst>
            <pc:docMk/>
            <pc:sldMk cId="2818858610" sldId="325"/>
            <ac:spMk id="23" creationId="{D6D8D663-916F-13BA-06D1-EEFCED10F7A8}"/>
          </ac:spMkLst>
        </pc:spChg>
      </pc:sldChg>
      <pc:sldChg chg="addSp delSp modSp add del mod modClrScheme chgLayout">
        <pc:chgData name="Daniel Khashabi" userId="62390808-c838-45e6-be59-d6fd0d208bc8" providerId="ADAL" clId="{80024695-EE67-8444-A1A9-20697CC70558}" dt="2023-12-27T19:02:07.535" v="5581"/>
        <pc:sldMkLst>
          <pc:docMk/>
          <pc:sldMk cId="2897910362" sldId="326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2897910362" sldId="326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6.722" v="1400" actId="478"/>
          <ac:spMkLst>
            <pc:docMk/>
            <pc:sldMk cId="2897910362" sldId="326"/>
            <ac:spMk id="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6.722" v="1400" actId="478"/>
          <ac:spMkLst>
            <pc:docMk/>
            <pc:sldMk cId="2897910362" sldId="326"/>
            <ac:spMk id="1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6.722" v="1400" actId="478"/>
          <ac:spMkLst>
            <pc:docMk/>
            <pc:sldMk cId="2897910362" sldId="326"/>
            <ac:spMk id="1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6.722" v="1400" actId="478"/>
          <ac:spMkLst>
            <pc:docMk/>
            <pc:sldMk cId="2897910362" sldId="326"/>
            <ac:spMk id="1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6.722" v="1400" actId="478"/>
          <ac:spMkLst>
            <pc:docMk/>
            <pc:sldMk cId="2897910362" sldId="326"/>
            <ac:spMk id="13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56.722" v="1400" actId="478"/>
          <ac:spMkLst>
            <pc:docMk/>
            <pc:sldMk cId="2897910362" sldId="326"/>
            <ac:spMk id="14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8:36:54.351" v="5189" actId="478"/>
          <ac:spMkLst>
            <pc:docMk/>
            <pc:sldMk cId="2897910362" sldId="326"/>
            <ac:spMk id="24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8:36:53.039" v="5188" actId="478"/>
          <ac:spMkLst>
            <pc:docMk/>
            <pc:sldMk cId="2897910362" sldId="326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2897910362" sldId="326"/>
            <ac:spMk id="34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8:36:55.046" v="5190"/>
          <ac:spMkLst>
            <pc:docMk/>
            <pc:sldMk cId="2897910362" sldId="326"/>
            <ac:spMk id="35" creationId="{B8229171-E474-D022-162A-CA40C6DF6278}"/>
          </ac:spMkLst>
        </pc:spChg>
        <pc:spChg chg="add mod">
          <ac:chgData name="Daniel Khashabi" userId="62390808-c838-45e6-be59-d6fd0d208bc8" providerId="ADAL" clId="{80024695-EE67-8444-A1A9-20697CC70558}" dt="2023-12-27T16:06:57.073" v="1401"/>
          <ac:spMkLst>
            <pc:docMk/>
            <pc:sldMk cId="2897910362" sldId="326"/>
            <ac:spMk id="36" creationId="{F3CC43FA-6F1C-9079-9BA1-D173A858B0CF}"/>
          </ac:spMkLst>
        </pc:spChg>
        <pc:spChg chg="add mod">
          <ac:chgData name="Daniel Khashabi" userId="62390808-c838-45e6-be59-d6fd0d208bc8" providerId="ADAL" clId="{80024695-EE67-8444-A1A9-20697CC70558}" dt="2023-12-27T19:02:07.535" v="5581"/>
          <ac:spMkLst>
            <pc:docMk/>
            <pc:sldMk cId="2897910362" sldId="326"/>
            <ac:spMk id="37" creationId="{3BA76A52-6D43-A133-0F00-11E1D67DDA0D}"/>
          </ac:spMkLst>
        </pc:spChg>
      </pc:sldChg>
      <pc:sldChg chg="addSp delSp modSp add mod modClrScheme addCm chgLayout">
        <pc:chgData name="Daniel Khashabi" userId="62390808-c838-45e6-be59-d6fd0d208bc8" providerId="ADAL" clId="{80024695-EE67-8444-A1A9-20697CC70558}" dt="2023-12-27T19:02:10.812" v="5582"/>
        <pc:sldMkLst>
          <pc:docMk/>
          <pc:sldMk cId="474894553" sldId="327"/>
        </pc:sldMkLst>
        <pc:spChg chg="del">
          <ac:chgData name="Daniel Khashabi" userId="62390808-c838-45e6-be59-d6fd0d208bc8" providerId="ADAL" clId="{80024695-EE67-8444-A1A9-20697CC70558}" dt="2023-12-27T16:07:09.687" v="1403" actId="478"/>
          <ac:spMkLst>
            <pc:docMk/>
            <pc:sldMk cId="474894553" sldId="327"/>
            <ac:spMk id="8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7:09.687" v="1403" actId="478"/>
          <ac:spMkLst>
            <pc:docMk/>
            <pc:sldMk cId="474894553" sldId="327"/>
            <ac:spMk id="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7:09.687" v="1403" actId="478"/>
          <ac:spMkLst>
            <pc:docMk/>
            <pc:sldMk cId="474894553" sldId="327"/>
            <ac:spMk id="1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7:09.687" v="1403" actId="478"/>
          <ac:spMkLst>
            <pc:docMk/>
            <pc:sldMk cId="474894553" sldId="327"/>
            <ac:spMk id="1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7:09.687" v="1403" actId="478"/>
          <ac:spMkLst>
            <pc:docMk/>
            <pc:sldMk cId="474894553" sldId="327"/>
            <ac:spMk id="1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7:09.687" v="1403" actId="478"/>
          <ac:spMkLst>
            <pc:docMk/>
            <pc:sldMk cId="474894553" sldId="327"/>
            <ac:spMk id="13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8:33:51.130" v="5137" actId="478"/>
          <ac:spMkLst>
            <pc:docMk/>
            <pc:sldMk cId="474894553" sldId="327"/>
            <ac:spMk id="23" creationId="{00000000-0000-0000-0000-000000000000}"/>
          </ac:spMkLst>
        </pc:spChg>
        <pc:spChg chg="add del mod">
          <ac:chgData name="Daniel Khashabi" userId="62390808-c838-45e6-be59-d6fd0d208bc8" providerId="ADAL" clId="{80024695-EE67-8444-A1A9-20697CC70558}" dt="2023-12-27T18:34:12.392" v="5149" actId="478"/>
          <ac:spMkLst>
            <pc:docMk/>
            <pc:sldMk cId="474894553" sldId="327"/>
            <ac:spMk id="24" creationId="{00000000-0000-0000-0000-000000000000}"/>
          </ac:spMkLst>
        </pc:spChg>
        <pc:spChg chg="add del mod">
          <ac:chgData name="Daniel Khashabi" userId="62390808-c838-45e6-be59-d6fd0d208bc8" providerId="ADAL" clId="{80024695-EE67-8444-A1A9-20697CC70558}" dt="2023-12-27T18:34:09.775" v="5146" actId="47"/>
          <ac:spMkLst>
            <pc:docMk/>
            <pc:sldMk cId="474894553" sldId="327"/>
            <ac:spMk id="25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8:33:49.450" v="5136" actId="478"/>
          <ac:spMkLst>
            <pc:docMk/>
            <pc:sldMk cId="474894553" sldId="327"/>
            <ac:spMk id="36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8:33:34.891" v="5126" actId="478"/>
          <ac:spMkLst>
            <pc:docMk/>
            <pc:sldMk cId="474894553" sldId="327"/>
            <ac:spMk id="37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8:34:16.003" v="5150" actId="700"/>
          <ac:spMkLst>
            <pc:docMk/>
            <pc:sldMk cId="474894553" sldId="327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8:33:36.682" v="5127" actId="478"/>
          <ac:spMkLst>
            <pc:docMk/>
            <pc:sldMk cId="474894553" sldId="327"/>
            <ac:spMk id="41" creationId="{566BCB47-E7EF-2500-FDC8-E5B82DA81FA1}"/>
          </ac:spMkLst>
        </pc:spChg>
        <pc:spChg chg="add mod">
          <ac:chgData name="Daniel Khashabi" userId="62390808-c838-45e6-be59-d6fd0d208bc8" providerId="ADAL" clId="{80024695-EE67-8444-A1A9-20697CC70558}" dt="2023-12-27T16:07:10.031" v="1404"/>
          <ac:spMkLst>
            <pc:docMk/>
            <pc:sldMk cId="474894553" sldId="327"/>
            <ac:spMk id="42" creationId="{B2CF2B39-A760-4DDD-5807-A5C2DECDADD4}"/>
          </ac:spMkLst>
        </pc:spChg>
        <pc:spChg chg="add del mod">
          <ac:chgData name="Daniel Khashabi" userId="62390808-c838-45e6-be59-d6fd0d208bc8" providerId="ADAL" clId="{80024695-EE67-8444-A1A9-20697CC70558}" dt="2023-12-27T18:34:16.003" v="5150" actId="700"/>
          <ac:spMkLst>
            <pc:docMk/>
            <pc:sldMk cId="474894553" sldId="327"/>
            <ac:spMk id="44" creationId="{9D51446B-D6FE-5CAC-CDD0-0CC480D4F467}"/>
          </ac:spMkLst>
        </pc:spChg>
        <pc:spChg chg="add del mod ord">
          <ac:chgData name="Daniel Khashabi" userId="62390808-c838-45e6-be59-d6fd0d208bc8" providerId="ADAL" clId="{80024695-EE67-8444-A1A9-20697CC70558}" dt="2023-12-27T18:34:09.339" v="5145" actId="700"/>
          <ac:spMkLst>
            <pc:docMk/>
            <pc:sldMk cId="474894553" sldId="327"/>
            <ac:spMk id="45" creationId="{1AF3C617-714F-8928-1367-CD02817B3982}"/>
          </ac:spMkLst>
        </pc:spChg>
        <pc:spChg chg="add del mod ord">
          <ac:chgData name="Daniel Khashabi" userId="62390808-c838-45e6-be59-d6fd0d208bc8" providerId="ADAL" clId="{80024695-EE67-8444-A1A9-20697CC70558}" dt="2023-12-27T18:34:09.339" v="5145" actId="700"/>
          <ac:spMkLst>
            <pc:docMk/>
            <pc:sldMk cId="474894553" sldId="327"/>
            <ac:spMk id="46" creationId="{FF5B569E-055B-8C5B-2FA8-ECBE988794C8}"/>
          </ac:spMkLst>
        </pc:spChg>
        <pc:spChg chg="add mod">
          <ac:chgData name="Daniel Khashabi" userId="62390808-c838-45e6-be59-d6fd0d208bc8" providerId="ADAL" clId="{80024695-EE67-8444-A1A9-20697CC70558}" dt="2023-12-27T18:34:01.699" v="5144"/>
          <ac:spMkLst>
            <pc:docMk/>
            <pc:sldMk cId="474894553" sldId="327"/>
            <ac:spMk id="47" creationId="{6EC55607-7B7C-BEB1-1066-443CC469E513}"/>
          </ac:spMkLst>
        </pc:spChg>
        <pc:spChg chg="add del mod ord">
          <ac:chgData name="Daniel Khashabi" userId="62390808-c838-45e6-be59-d6fd0d208bc8" providerId="ADAL" clId="{80024695-EE67-8444-A1A9-20697CC70558}" dt="2023-12-27T18:37:34.909" v="5192" actId="478"/>
          <ac:spMkLst>
            <pc:docMk/>
            <pc:sldMk cId="474894553" sldId="327"/>
            <ac:spMk id="48" creationId="{D6EE115E-724C-2E45-1593-6560935C3D58}"/>
          </ac:spMkLst>
        </pc:spChg>
        <pc:spChg chg="add mod ord">
          <ac:chgData name="Daniel Khashabi" userId="62390808-c838-45e6-be59-d6fd0d208bc8" providerId="ADAL" clId="{80024695-EE67-8444-A1A9-20697CC70558}" dt="2023-12-27T18:38:16.652" v="5217" actId="113"/>
          <ac:spMkLst>
            <pc:docMk/>
            <pc:sldMk cId="474894553" sldId="327"/>
            <ac:spMk id="49" creationId="{7E80DF7B-2044-AC5C-E2FE-F67D848E592A}"/>
          </ac:spMkLst>
        </pc:spChg>
        <pc:spChg chg="add del mod">
          <ac:chgData name="Daniel Khashabi" userId="62390808-c838-45e6-be59-d6fd0d208bc8" providerId="ADAL" clId="{80024695-EE67-8444-A1A9-20697CC70558}" dt="2023-12-27T18:37:41.712" v="5195" actId="478"/>
          <ac:spMkLst>
            <pc:docMk/>
            <pc:sldMk cId="474894553" sldId="327"/>
            <ac:spMk id="51" creationId="{B6128357-8AFE-2151-6BF6-8DC45C54DA78}"/>
          </ac:spMkLst>
        </pc:spChg>
        <pc:spChg chg="add mod">
          <ac:chgData name="Daniel Khashabi" userId="62390808-c838-45e6-be59-d6fd0d208bc8" providerId="ADAL" clId="{80024695-EE67-8444-A1A9-20697CC70558}" dt="2023-12-27T18:37:37.278" v="5194"/>
          <ac:spMkLst>
            <pc:docMk/>
            <pc:sldMk cId="474894553" sldId="327"/>
            <ac:spMk id="52" creationId="{43C539C5-F501-5EEF-8592-E849073790A6}"/>
          </ac:spMkLst>
        </pc:spChg>
        <pc:spChg chg="add mod">
          <ac:chgData name="Daniel Khashabi" userId="62390808-c838-45e6-be59-d6fd0d208bc8" providerId="ADAL" clId="{80024695-EE67-8444-A1A9-20697CC70558}" dt="2023-12-27T18:37:42.118" v="5196"/>
          <ac:spMkLst>
            <pc:docMk/>
            <pc:sldMk cId="474894553" sldId="327"/>
            <ac:spMk id="53" creationId="{A30F833E-B299-8D55-1933-4FFC9E447B5C}"/>
          </ac:spMkLst>
        </pc:spChg>
        <pc:spChg chg="add mod">
          <ac:chgData name="Daniel Khashabi" userId="62390808-c838-45e6-be59-d6fd0d208bc8" providerId="ADAL" clId="{80024695-EE67-8444-A1A9-20697CC70558}" dt="2023-12-27T19:02:10.812" v="5582"/>
          <ac:spMkLst>
            <pc:docMk/>
            <pc:sldMk cId="474894553" sldId="327"/>
            <ac:spMk id="54" creationId="{7118ACED-EF1D-CDDF-04A4-7CFE801BD664}"/>
          </ac:spMkLst>
        </pc:spChg>
        <pc:grpChg chg="del mod">
          <ac:chgData name="Daniel Khashabi" userId="62390808-c838-45e6-be59-d6fd0d208bc8" providerId="ADAL" clId="{80024695-EE67-8444-A1A9-20697CC70558}" dt="2023-12-27T18:33:29.703" v="5124" actId="478"/>
          <ac:grpSpMkLst>
            <pc:docMk/>
            <pc:sldMk cId="474894553" sldId="327"/>
            <ac:grpSpMk id="33" creationId="{00000000-0000-0000-0000-000000000000}"/>
          </ac:grpSpMkLst>
        </pc:grpChg>
        <pc:picChg chg="del">
          <ac:chgData name="Daniel Khashabi" userId="62390808-c838-45e6-be59-d6fd0d208bc8" providerId="ADAL" clId="{80024695-EE67-8444-A1A9-20697CC70558}" dt="2023-12-27T16:07:07.132" v="1402" actId="478"/>
          <ac:picMkLst>
            <pc:docMk/>
            <pc:sldMk cId="474894553" sldId="327"/>
            <ac:picMk id="38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0024695-EE67-8444-A1A9-20697CC70558}" dt="2023-12-27T18:38:54.364" v="5218"/>
              <pc2:cmMkLst xmlns:pc2="http://schemas.microsoft.com/office/powerpoint/2019/9/main/command">
                <pc:docMk/>
                <pc:sldMk cId="474894553" sldId="327"/>
                <pc2:cmMk id="{DA4D4DB6-6EBF-014E-A462-EE967844DB00}"/>
              </pc2:cmMkLst>
            </pc226:cmChg>
          </p:ext>
        </pc:extLst>
      </pc:sldChg>
      <pc:sldChg chg="addSp modSp add del mod modClrScheme chgLayout">
        <pc:chgData name="Daniel Khashabi" userId="62390808-c838-45e6-be59-d6fd0d208bc8" providerId="ADAL" clId="{80024695-EE67-8444-A1A9-20697CC70558}" dt="2023-12-27T18:26:34.003" v="4874" actId="2696"/>
        <pc:sldMkLst>
          <pc:docMk/>
          <pc:sldMk cId="4273894766" sldId="328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4273894766" sldId="32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4273894766" sldId="328"/>
            <ac:spMk id="60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4273894766" sldId="328"/>
            <ac:spMk id="61" creationId="{2D027C53-7E3D-A309-7976-AE48343E9F7B}"/>
          </ac:spMkLst>
        </pc:spChg>
      </pc:sldChg>
      <pc:sldChg chg="addSp modSp add del mod modClrScheme chgLayout">
        <pc:chgData name="Daniel Khashabi" userId="62390808-c838-45e6-be59-d6fd0d208bc8" providerId="ADAL" clId="{80024695-EE67-8444-A1A9-20697CC70558}" dt="2023-12-27T18:26:34.003" v="4874" actId="2696"/>
        <pc:sldMkLst>
          <pc:docMk/>
          <pc:sldMk cId="1170892755" sldId="329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170892755" sldId="32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170892755" sldId="329"/>
            <ac:spMk id="118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170892755" sldId="329"/>
            <ac:spMk id="119" creationId="{CC2933EF-2199-ABE6-8C43-316010B51674}"/>
          </ac:spMkLst>
        </pc:spChg>
      </pc:sldChg>
      <pc:sldChg chg="add">
        <pc:chgData name="Daniel Khashabi" userId="62390808-c838-45e6-be59-d6fd0d208bc8" providerId="ADAL" clId="{80024695-EE67-8444-A1A9-20697CC70558}" dt="2023-12-27T18:26:37.277" v="4875"/>
        <pc:sldMkLst>
          <pc:docMk/>
          <pc:sldMk cId="1536739513" sldId="330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536739513" sldId="3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536739513" sldId="330"/>
            <ac:spMk id="154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536739513" sldId="330"/>
            <ac:spMk id="155" creationId="{C6B20C9C-0C67-BD26-C0BE-432230AC7404}"/>
          </ac:spMkLst>
        </pc:spChg>
      </pc:sldChg>
      <pc:sldChg chg="add">
        <pc:chgData name="Daniel Khashabi" userId="62390808-c838-45e6-be59-d6fd0d208bc8" providerId="ADAL" clId="{80024695-EE67-8444-A1A9-20697CC70558}" dt="2023-12-27T18:26:37.277" v="4875"/>
        <pc:sldMkLst>
          <pc:docMk/>
          <pc:sldMk cId="3545075296" sldId="331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3545075296" sldId="3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3545075296" sldId="331"/>
            <ac:spMk id="212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3545075296" sldId="331"/>
            <ac:spMk id="213" creationId="{F011B077-DB52-0827-D53F-8B664F04F2B0}"/>
          </ac:spMkLst>
        </pc:spChg>
      </pc:sldChg>
      <pc:sldChg chg="delSp modSp add mod">
        <pc:chgData name="Daniel Khashabi" userId="62390808-c838-45e6-be59-d6fd0d208bc8" providerId="ADAL" clId="{80024695-EE67-8444-A1A9-20697CC70558}" dt="2023-12-27T19:00:14.501" v="5536" actId="14100"/>
        <pc:sldMkLst>
          <pc:docMk/>
          <pc:sldMk cId="1814475317" sldId="332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1814475317" sldId="332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00:08.417" v="5534" actId="478"/>
          <ac:spMkLst>
            <pc:docMk/>
            <pc:sldMk cId="1814475317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9:00:14.501" v="5536" actId="14100"/>
          <ac:spMkLst>
            <pc:docMk/>
            <pc:sldMk cId="1814475317" sldId="332"/>
            <ac:spMk id="7" creationId="{7B4DB0A4-FA34-64BA-9EDF-8BD4DB022E53}"/>
          </ac:spMkLst>
        </pc:spChg>
      </pc:sldChg>
      <pc:sldChg chg="addSp modSp add del mod modClrScheme chgLayout">
        <pc:chgData name="Daniel Khashabi" userId="62390808-c838-45e6-be59-d6fd0d208bc8" providerId="ADAL" clId="{80024695-EE67-8444-A1A9-20697CC70558}" dt="2023-12-27T18:39:01.021" v="5219" actId="2696"/>
        <pc:sldMkLst>
          <pc:docMk/>
          <pc:sldMk cId="0" sldId="333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33"/>
            <ac:spMk id="17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33"/>
            <ac:spMk id="18" creationId="{DBADA447-A48E-AE4D-AF3F-B2CD16CC19FF}"/>
          </ac:spMkLst>
        </pc:spChg>
      </pc:sldChg>
      <pc:sldChg chg="delSp modSp add del mod">
        <pc:chgData name="Daniel Khashabi" userId="62390808-c838-45e6-be59-d6fd0d208bc8" providerId="ADAL" clId="{80024695-EE67-8444-A1A9-20697CC70558}" dt="2023-12-27T19:00:50.556" v="5542" actId="2696"/>
        <pc:sldMkLst>
          <pc:docMk/>
          <pc:sldMk cId="725911199" sldId="333"/>
        </pc:sldMkLst>
        <pc:spChg chg="del mod">
          <ac:chgData name="Daniel Khashabi" userId="62390808-c838-45e6-be59-d6fd0d208bc8" providerId="ADAL" clId="{80024695-EE67-8444-A1A9-20697CC70558}" dt="2023-12-27T19:00:22.781" v="5538" actId="478"/>
          <ac:spMkLst>
            <pc:docMk/>
            <pc:sldMk cId="72591119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9:00:23.473" v="5539"/>
          <ac:spMkLst>
            <pc:docMk/>
            <pc:sldMk cId="725911199" sldId="333"/>
            <ac:spMk id="18" creationId="{DBADA447-A48E-AE4D-AF3F-B2CD16CC19FF}"/>
          </ac:spMkLst>
        </pc:spChg>
      </pc:sldChg>
      <pc:sldChg chg="addSp modSp add del mod modClrScheme chgLayout">
        <pc:chgData name="Daniel Khashabi" userId="62390808-c838-45e6-be59-d6fd0d208bc8" providerId="ADAL" clId="{80024695-EE67-8444-A1A9-20697CC70558}" dt="2023-12-27T18:39:01.021" v="5219" actId="2696"/>
        <pc:sldMkLst>
          <pc:docMk/>
          <pc:sldMk cId="0" sldId="334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34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34"/>
            <ac:spMk id="21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34"/>
            <ac:spMk id="22" creationId="{5336EC91-DD7F-9E51-0B36-E305B6582BAC}"/>
          </ac:spMkLst>
        </pc:spChg>
      </pc:sldChg>
      <pc:sldChg chg="add del">
        <pc:chgData name="Daniel Khashabi" userId="62390808-c838-45e6-be59-d6fd0d208bc8" providerId="ADAL" clId="{80024695-EE67-8444-A1A9-20697CC70558}" dt="2023-12-27T19:00:46.854" v="5541" actId="2696"/>
        <pc:sldMkLst>
          <pc:docMk/>
          <pc:sldMk cId="2376525529" sldId="334"/>
        </pc:sldMkLst>
      </pc:sldChg>
      <pc:sldChg chg="addSp modSp add del mod modClrScheme chgLayout">
        <pc:chgData name="Daniel Khashabi" userId="62390808-c838-45e6-be59-d6fd0d208bc8" providerId="ADAL" clId="{80024695-EE67-8444-A1A9-20697CC70558}" dt="2023-12-27T18:39:01.021" v="5219" actId="2696"/>
        <pc:sldMkLst>
          <pc:docMk/>
          <pc:sldMk cId="0" sldId="335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35"/>
            <ac:spMk id="25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335"/>
            <ac:spMk id="26" creationId="{08C33FC7-A3AE-2ECB-D3E1-9CDFECBE8F39}"/>
          </ac:spMkLst>
        </pc:spChg>
      </pc:sldChg>
      <pc:sldChg chg="add del">
        <pc:chgData name="Daniel Khashabi" userId="62390808-c838-45e6-be59-d6fd0d208bc8" providerId="ADAL" clId="{80024695-EE67-8444-A1A9-20697CC70558}" dt="2023-12-27T19:00:45.700" v="5540" actId="2696"/>
        <pc:sldMkLst>
          <pc:docMk/>
          <pc:sldMk cId="205134039" sldId="335"/>
        </pc:sldMkLst>
      </pc:sldChg>
      <pc:sldChg chg="modSp add del mod modShow addCm">
        <pc:chgData name="Daniel Khashabi" userId="62390808-c838-45e6-be59-d6fd0d208bc8" providerId="ADAL" clId="{80024695-EE67-8444-A1A9-20697CC70558}" dt="2023-12-28T01:50:09.661" v="7583" actId="2696"/>
        <pc:sldMkLst>
          <pc:docMk/>
          <pc:sldMk cId="1919312046" sldId="466"/>
        </pc:sldMkLst>
        <pc:spChg chg="mod">
          <ac:chgData name="Daniel Khashabi" userId="62390808-c838-45e6-be59-d6fd0d208bc8" providerId="ADAL" clId="{80024695-EE67-8444-A1A9-20697CC70558}" dt="2023-12-28T00:52:33.384" v="6578" actId="1035"/>
          <ac:spMkLst>
            <pc:docMk/>
            <pc:sldMk cId="1919312046" sldId="466"/>
            <ac:spMk id="6" creationId="{02ABE425-E8C5-6C48-8215-A554F6B5C2F2}"/>
          </ac:spMkLst>
        </pc:spChg>
        <pc:spChg chg="mod">
          <ac:chgData name="Daniel Khashabi" userId="62390808-c838-45e6-be59-d6fd0d208bc8" providerId="ADAL" clId="{80024695-EE67-8444-A1A9-20697CC70558}" dt="2023-12-28T00:52:33.384" v="6578" actId="1035"/>
          <ac:spMkLst>
            <pc:docMk/>
            <pc:sldMk cId="1919312046" sldId="466"/>
            <ac:spMk id="7" creationId="{827DC5A4-D023-1040-BE16-4B4D66985CDD}"/>
          </ac:spMkLst>
        </pc:spChg>
        <pc:spChg chg="mod">
          <ac:chgData name="Daniel Khashabi" userId="62390808-c838-45e6-be59-d6fd0d208bc8" providerId="ADAL" clId="{80024695-EE67-8444-A1A9-20697CC70558}" dt="2023-12-28T00:52:33.384" v="6578" actId="1035"/>
          <ac:spMkLst>
            <pc:docMk/>
            <pc:sldMk cId="1919312046" sldId="466"/>
            <ac:spMk id="8" creationId="{5853B79D-23E4-7E4C-A3A8-C0A17D2BCE2E}"/>
          </ac:spMkLst>
        </pc:spChg>
        <pc:spChg chg="mod">
          <ac:chgData name="Daniel Khashabi" userId="62390808-c838-45e6-be59-d6fd0d208bc8" providerId="ADAL" clId="{80024695-EE67-8444-A1A9-20697CC70558}" dt="2023-12-28T00:52:44.999" v="6602" actId="1038"/>
          <ac:spMkLst>
            <pc:docMk/>
            <pc:sldMk cId="1919312046" sldId="466"/>
            <ac:spMk id="163" creationId="{E9E0EE67-07EE-024D-A142-714D99F1AD7C}"/>
          </ac:spMkLst>
        </pc:spChg>
        <pc:spChg chg="mod">
          <ac:chgData name="Daniel Khashabi" userId="62390808-c838-45e6-be59-d6fd0d208bc8" providerId="ADAL" clId="{80024695-EE67-8444-A1A9-20697CC70558}" dt="2023-12-28T00:52:44.999" v="6602" actId="1038"/>
          <ac:spMkLst>
            <pc:docMk/>
            <pc:sldMk cId="1919312046" sldId="466"/>
            <ac:spMk id="164" creationId="{84BEA51C-2637-1F4B-BAAC-C96FDBD8DBDA}"/>
          </ac:spMkLst>
        </pc:spChg>
        <pc:spChg chg="mod">
          <ac:chgData name="Daniel Khashabi" userId="62390808-c838-45e6-be59-d6fd0d208bc8" providerId="ADAL" clId="{80024695-EE67-8444-A1A9-20697CC70558}" dt="2023-12-28T00:52:44.999" v="6602" actId="1038"/>
          <ac:spMkLst>
            <pc:docMk/>
            <pc:sldMk cId="1919312046" sldId="466"/>
            <ac:spMk id="165" creationId="{C38F36B5-FD54-1C46-B24A-AE23A77D155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0024695-EE67-8444-A1A9-20697CC70558}" dt="2023-12-28T00:53:00.923" v="6603"/>
              <pc2:cmMkLst xmlns:pc2="http://schemas.microsoft.com/office/powerpoint/2019/9/main/command">
                <pc:docMk/>
                <pc:sldMk cId="1919312046" sldId="466"/>
                <pc2:cmMk id="{83900D8F-082B-974E-871F-93806E474FA9}"/>
              </pc2:cmMkLst>
            </pc226:cmChg>
          </p:ext>
        </pc:extLst>
      </pc:sldChg>
      <pc:sldChg chg="modSp mod">
        <pc:chgData name="Daniel Khashabi" userId="62390808-c838-45e6-be59-d6fd0d208bc8" providerId="ADAL" clId="{80024695-EE67-8444-A1A9-20697CC70558}" dt="2023-12-27T01:28:17.457" v="1" actId="120"/>
        <pc:sldMkLst>
          <pc:docMk/>
          <pc:sldMk cId="2829751526" sldId="1600"/>
        </pc:sldMkLst>
        <pc:spChg chg="mod">
          <ac:chgData name="Daniel Khashabi" userId="62390808-c838-45e6-be59-d6fd0d208bc8" providerId="ADAL" clId="{80024695-EE67-8444-A1A9-20697CC70558}" dt="2023-12-27T01:28:17.457" v="1" actId="120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mod addCm">
        <pc:chgData name="Daniel Khashabi" userId="62390808-c838-45e6-be59-d6fd0d208bc8" providerId="ADAL" clId="{80024695-EE67-8444-A1A9-20697CC70558}" dt="2023-12-27T16:42:45.256" v="2050"/>
        <pc:sldMkLst>
          <pc:docMk/>
          <pc:sldMk cId="590724948" sldId="1611"/>
        </pc:sldMkLst>
        <pc:spChg chg="mod">
          <ac:chgData name="Daniel Khashabi" userId="62390808-c838-45e6-be59-d6fd0d208bc8" providerId="ADAL" clId="{80024695-EE67-8444-A1A9-20697CC70558}" dt="2023-12-27T16:42:12.219" v="2049" actId="1038"/>
          <ac:spMkLst>
            <pc:docMk/>
            <pc:sldMk cId="590724948" sldId="1611"/>
            <ac:spMk id="74" creationId="{1162C052-9858-2BBA-884D-1F77AD75780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0024695-EE67-8444-A1A9-20697CC70558}" dt="2023-12-27T16:42:45.256" v="2050"/>
              <pc2:cmMkLst xmlns:pc2="http://schemas.microsoft.com/office/powerpoint/2019/9/main/command">
                <pc:docMk/>
                <pc:sldMk cId="590724948" sldId="1611"/>
                <pc2:cmMk id="{15AF4DC6-34D6-AF48-A4FB-D3B3AB9713AF}"/>
              </pc2:cmMkLst>
            </pc226:cmChg>
          </p:ext>
        </pc:extLst>
      </pc:sldChg>
      <pc:sldChg chg="addSp delSp modSp mod delAnim modAnim">
        <pc:chgData name="Daniel Khashabi" userId="62390808-c838-45e6-be59-d6fd0d208bc8" providerId="ADAL" clId="{80024695-EE67-8444-A1A9-20697CC70558}" dt="2023-12-27T02:39:38.579" v="572" actId="1038"/>
        <pc:sldMkLst>
          <pc:docMk/>
          <pc:sldMk cId="3959706283" sldId="1620"/>
        </pc:sldMkLst>
        <pc:spChg chg="mod">
          <ac:chgData name="Daniel Khashabi" userId="62390808-c838-45e6-be59-d6fd0d208bc8" providerId="ADAL" clId="{80024695-EE67-8444-A1A9-20697CC70558}" dt="2023-12-27T02:11:07.108" v="29" actId="20577"/>
          <ac:spMkLst>
            <pc:docMk/>
            <pc:sldMk cId="3959706283" sldId="1620"/>
            <ac:spMk id="2" creationId="{76DA58C6-D07F-F171-0116-40E86AB37A2A}"/>
          </ac:spMkLst>
        </pc:spChg>
        <pc:spChg chg="del">
          <ac:chgData name="Daniel Khashabi" userId="62390808-c838-45e6-be59-d6fd0d208bc8" providerId="ADAL" clId="{80024695-EE67-8444-A1A9-20697CC70558}" dt="2023-12-27T02:38:24.910" v="497" actId="478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6" creationId="{74E8A16A-FD91-4333-5F0E-E1916CAB9ABB}"/>
          </ac:spMkLst>
        </pc:spChg>
        <pc:spChg chg="add 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7" creationId="{5AE452DC-0895-6AEF-17AB-EC8AC60F532F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10" creationId="{5E633A4C-3DE1-8843-FBF7-D94FB22F93F5}"/>
          </ac:spMkLst>
        </pc:spChg>
        <pc:spChg chg="del">
          <ac:chgData name="Daniel Khashabi" userId="62390808-c838-45e6-be59-d6fd0d208bc8" providerId="ADAL" clId="{80024695-EE67-8444-A1A9-20697CC70558}" dt="2023-12-27T02:13:04.679" v="119" actId="478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80024695-EE67-8444-A1A9-20697CC70558}" dt="2023-12-27T02:38:22.926" v="496" actId="1036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80024695-EE67-8444-A1A9-20697CC70558}" dt="2023-12-27T02:39:38.579" v="572" actId="1038"/>
          <ac:spMkLst>
            <pc:docMk/>
            <pc:sldMk cId="3959706283" sldId="1620"/>
            <ac:spMk id="53" creationId="{AEB7C671-2D9C-8C11-B8CD-405A4D89B449}"/>
          </ac:spMkLst>
        </pc:spChg>
        <pc:grpChg chg="add mod">
          <ac:chgData name="Daniel Khashabi" userId="62390808-c838-45e6-be59-d6fd0d208bc8" providerId="ADAL" clId="{80024695-EE67-8444-A1A9-20697CC70558}" dt="2023-12-27T02:39:30.921" v="554" actId="1038"/>
          <ac:grpSpMkLst>
            <pc:docMk/>
            <pc:sldMk cId="3959706283" sldId="1620"/>
            <ac:grpSpMk id="9" creationId="{20F94AF6-6068-1C62-A238-D12D1D65BAA7}"/>
          </ac:grpSpMkLst>
        </pc:grpChg>
        <pc:grpChg chg="mod">
          <ac:chgData name="Daniel Khashabi" userId="62390808-c838-45e6-be59-d6fd0d208bc8" providerId="ADAL" clId="{80024695-EE67-8444-A1A9-20697CC70558}" dt="2023-12-27T02:38:22.926" v="496" actId="1036"/>
          <ac:grpSpMkLst>
            <pc:docMk/>
            <pc:sldMk cId="3959706283" sldId="1620"/>
            <ac:grpSpMk id="11" creationId="{99782923-554F-294A-7900-760490DC2E1C}"/>
          </ac:grpSpMkLst>
        </pc:grpChg>
        <pc:grpChg chg="mod">
          <ac:chgData name="Daniel Khashabi" userId="62390808-c838-45e6-be59-d6fd0d208bc8" providerId="ADAL" clId="{80024695-EE67-8444-A1A9-20697CC70558}" dt="2023-12-27T02:38:22.926" v="496" actId="1036"/>
          <ac:grpSpMkLst>
            <pc:docMk/>
            <pc:sldMk cId="3959706283" sldId="1620"/>
            <ac:grpSpMk id="12" creationId="{CEFFD582-BA7A-5E4F-5B99-133861D858DD}"/>
          </ac:grpSpMkLst>
        </pc:grpChg>
        <pc:grpChg chg="mod">
          <ac:chgData name="Daniel Khashabi" userId="62390808-c838-45e6-be59-d6fd0d208bc8" providerId="ADAL" clId="{80024695-EE67-8444-A1A9-20697CC70558}" dt="2023-12-27T02:38:22.926" v="496" actId="1036"/>
          <ac:grpSpMkLst>
            <pc:docMk/>
            <pc:sldMk cId="3959706283" sldId="1620"/>
            <ac:grpSpMk id="13" creationId="{963BECF5-E259-5E21-2E4B-A25E3CCE6D24}"/>
          </ac:grpSpMkLst>
        </pc:grpChg>
        <pc:picChg chg="del">
          <ac:chgData name="Daniel Khashabi" userId="62390808-c838-45e6-be59-d6fd0d208bc8" providerId="ADAL" clId="{80024695-EE67-8444-A1A9-20697CC70558}" dt="2023-12-27T02:11:14.113" v="31" actId="478"/>
          <ac:picMkLst>
            <pc:docMk/>
            <pc:sldMk cId="3959706283" sldId="1620"/>
            <ac:picMk id="5" creationId="{B4A80493-6C8B-44AC-416E-902CC5653E52}"/>
          </ac:picMkLst>
        </pc:picChg>
        <pc:picChg chg="mod">
          <ac:chgData name="Daniel Khashabi" userId="62390808-c838-45e6-be59-d6fd0d208bc8" providerId="ADAL" clId="{80024695-EE67-8444-A1A9-20697CC70558}" dt="2023-12-27T02:38:22.926" v="496" actId="1036"/>
          <ac:picMkLst>
            <pc:docMk/>
            <pc:sldMk cId="3959706283" sldId="1620"/>
            <ac:picMk id="1026" creationId="{6215D9D0-62E8-879B-EB78-3475E171346E}"/>
          </ac:picMkLst>
        </pc:picChg>
        <pc:cxnChg chg="mod">
          <ac:chgData name="Daniel Khashabi" userId="62390808-c838-45e6-be59-d6fd0d208bc8" providerId="ADAL" clId="{80024695-EE67-8444-A1A9-20697CC70558}" dt="2023-12-27T02:38:22.926" v="496" actId="1036"/>
          <ac:cxnSpMkLst>
            <pc:docMk/>
            <pc:sldMk cId="3959706283" sldId="1620"/>
            <ac:cxnSpMk id="40" creationId="{4289F968-4282-180F-A39A-E6E4C91BFF6B}"/>
          </ac:cxnSpMkLst>
        </pc:cxnChg>
        <pc:cxnChg chg="mod">
          <ac:chgData name="Daniel Khashabi" userId="62390808-c838-45e6-be59-d6fd0d208bc8" providerId="ADAL" clId="{80024695-EE67-8444-A1A9-20697CC70558}" dt="2023-12-27T02:38:22.926" v="496" actId="1036"/>
          <ac:cxnSpMkLst>
            <pc:docMk/>
            <pc:sldMk cId="3959706283" sldId="1620"/>
            <ac:cxnSpMk id="41" creationId="{60C5D781-BA73-96EF-BD17-2C0448F8A136}"/>
          </ac:cxnSpMkLst>
        </pc:cxnChg>
        <pc:cxnChg chg="mod">
          <ac:chgData name="Daniel Khashabi" userId="62390808-c838-45e6-be59-d6fd0d208bc8" providerId="ADAL" clId="{80024695-EE67-8444-A1A9-20697CC70558}" dt="2023-12-27T02:38:22.926" v="496" actId="1036"/>
          <ac:cxnSpMkLst>
            <pc:docMk/>
            <pc:sldMk cId="3959706283" sldId="1620"/>
            <ac:cxnSpMk id="42" creationId="{1B69A15A-5FFD-5064-00AD-4DEC26B1849A}"/>
          </ac:cxnSpMkLst>
        </pc:cxnChg>
        <pc:cxnChg chg="mod">
          <ac:chgData name="Daniel Khashabi" userId="62390808-c838-45e6-be59-d6fd0d208bc8" providerId="ADAL" clId="{80024695-EE67-8444-A1A9-20697CC70558}" dt="2023-12-27T02:38:22.926" v="496" actId="1036"/>
          <ac:cxnSpMkLst>
            <pc:docMk/>
            <pc:sldMk cId="3959706283" sldId="1620"/>
            <ac:cxnSpMk id="43" creationId="{B585D337-8BCB-0E2F-59EE-34C055D5F8A5}"/>
          </ac:cxnSpMkLst>
        </pc:cxnChg>
        <pc:cxnChg chg="mod">
          <ac:chgData name="Daniel Khashabi" userId="62390808-c838-45e6-be59-d6fd0d208bc8" providerId="ADAL" clId="{80024695-EE67-8444-A1A9-20697CC70558}" dt="2023-12-27T02:38:22.926" v="496" actId="1036"/>
          <ac:cxnSpMkLst>
            <pc:docMk/>
            <pc:sldMk cId="3959706283" sldId="1620"/>
            <ac:cxnSpMk id="44" creationId="{179B0E64-AB4F-3D06-2F60-21DA199F35E9}"/>
          </ac:cxnSpMkLst>
        </pc:cxnChg>
        <pc:cxnChg chg="mod">
          <ac:chgData name="Daniel Khashabi" userId="62390808-c838-45e6-be59-d6fd0d208bc8" providerId="ADAL" clId="{80024695-EE67-8444-A1A9-20697CC70558}" dt="2023-12-27T02:38:22.926" v="496" actId="1036"/>
          <ac:cxnSpMkLst>
            <pc:docMk/>
            <pc:sldMk cId="3959706283" sldId="1620"/>
            <ac:cxnSpMk id="45" creationId="{897FC6C2-914F-3B64-BA8A-19FDAEAF2745}"/>
          </ac:cxnSpMkLst>
        </pc:cxnChg>
        <pc:cxnChg chg="mod">
          <ac:chgData name="Daniel Khashabi" userId="62390808-c838-45e6-be59-d6fd0d208bc8" providerId="ADAL" clId="{80024695-EE67-8444-A1A9-20697CC70558}" dt="2023-12-27T02:38:22.926" v="496" actId="1036"/>
          <ac:cxnSpMkLst>
            <pc:docMk/>
            <pc:sldMk cId="3959706283" sldId="1620"/>
            <ac:cxnSpMk id="47" creationId="{7A3046E8-A68E-92C9-3EC7-25F86FDD393A}"/>
          </ac:cxnSpMkLst>
        </pc:cxnChg>
        <pc:cxnChg chg="mod">
          <ac:chgData name="Daniel Khashabi" userId="62390808-c838-45e6-be59-d6fd0d208bc8" providerId="ADAL" clId="{80024695-EE67-8444-A1A9-20697CC70558}" dt="2023-12-27T02:38:22.926" v="496" actId="1036"/>
          <ac:cxnSpMkLst>
            <pc:docMk/>
            <pc:sldMk cId="3959706283" sldId="1620"/>
            <ac:cxnSpMk id="48" creationId="{EF3B5316-53ED-857C-2A9E-1F525AF1F3FF}"/>
          </ac:cxnSpMkLst>
        </pc:cxnChg>
        <pc:cxnChg chg="mod">
          <ac:chgData name="Daniel Khashabi" userId="62390808-c838-45e6-be59-d6fd0d208bc8" providerId="ADAL" clId="{80024695-EE67-8444-A1A9-20697CC70558}" dt="2023-12-27T02:38:22.926" v="496" actId="1036"/>
          <ac:cxnSpMkLst>
            <pc:docMk/>
            <pc:sldMk cId="3959706283" sldId="1620"/>
            <ac:cxnSpMk id="49" creationId="{289FB39E-1DE3-1DC7-B70D-FF32B41057C0}"/>
          </ac:cxnSpMkLst>
        </pc:cxnChg>
      </pc:sldChg>
      <pc:sldChg chg="modCm">
        <pc:chgData name="Daniel Khashabi" userId="62390808-c838-45e6-be59-d6fd0d208bc8" providerId="ADAL" clId="{80024695-EE67-8444-A1A9-20697CC70558}" dt="2023-12-27T18:47:23.305" v="5529"/>
        <pc:sldMkLst>
          <pc:docMk/>
          <pc:sldMk cId="3902540268" sldId="16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80024695-EE67-8444-A1A9-20697CC70558}" dt="2023-12-27T18:47:23.305" v="5529"/>
              <pc2:cmMkLst xmlns:pc2="http://schemas.microsoft.com/office/powerpoint/2019/9/main/command">
                <pc:docMk/>
                <pc:sldMk cId="3902540268" sldId="1677"/>
                <pc2:cmMk id="{DF74E1F0-60E2-4946-A37F-892EFDD245B3}"/>
              </pc2:cmMkLst>
            </pc226:cmChg>
          </p:ext>
        </pc:extLst>
      </pc:sldChg>
      <pc:sldChg chg="modSp add del mod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105196583" sldId="1684"/>
        </pc:sldMkLst>
        <pc:spChg chg="mod">
          <ac:chgData name="Daniel Khashabi" userId="62390808-c838-45e6-be59-d6fd0d208bc8" providerId="ADAL" clId="{80024695-EE67-8444-A1A9-20697CC70558}" dt="2023-12-28T02:33:01.291" v="8225" actId="1035"/>
          <ac:spMkLst>
            <pc:docMk/>
            <pc:sldMk cId="3105196583" sldId="1684"/>
            <ac:spMk id="5" creationId="{37FB38ED-7A1C-6F62-4BA2-7C9121BAB36C}"/>
          </ac:spMkLst>
        </pc:spChg>
        <pc:picChg chg="mod">
          <ac:chgData name="Daniel Khashabi" userId="62390808-c838-45e6-be59-d6fd0d208bc8" providerId="ADAL" clId="{80024695-EE67-8444-A1A9-20697CC70558}" dt="2023-12-28T02:33:04.815" v="8235" actId="1035"/>
          <ac:picMkLst>
            <pc:docMk/>
            <pc:sldMk cId="3105196583" sldId="1684"/>
            <ac:picMk id="6" creationId="{50F2BE61-C5D5-B338-C985-AE2E65E7296A}"/>
          </ac:picMkLst>
        </pc:picChg>
        <pc:picChg chg="mod">
          <ac:chgData name="Daniel Khashabi" userId="62390808-c838-45e6-be59-d6fd0d208bc8" providerId="ADAL" clId="{80024695-EE67-8444-A1A9-20697CC70558}" dt="2023-12-28T02:33:04.815" v="8235" actId="1035"/>
          <ac:picMkLst>
            <pc:docMk/>
            <pc:sldMk cId="3105196583" sldId="1684"/>
            <ac:picMk id="215" creationId="{00000000-0000-0000-0000-000000000000}"/>
          </ac:picMkLst>
        </pc:pic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989101460" sldId="1684"/>
        </pc:sldMkLst>
      </pc:sldChg>
      <pc:sldChg chg="addSp delSp modSp add del mod modClrScheme chgLayout">
        <pc:chgData name="Daniel Khashabi" userId="62390808-c838-45e6-be59-d6fd0d208bc8" providerId="ADAL" clId="{80024695-EE67-8444-A1A9-20697CC70558}" dt="2023-12-28T02:47:59.969" v="8581" actId="2696"/>
        <pc:sldMkLst>
          <pc:docMk/>
          <pc:sldMk cId="2245107210" sldId="1685"/>
        </pc:sldMkLst>
        <pc:spChg chg="mod ord">
          <ac:chgData name="Daniel Khashabi" userId="62390808-c838-45e6-be59-d6fd0d208bc8" providerId="ADAL" clId="{80024695-EE67-8444-A1A9-20697CC70558}" dt="2023-12-28T02:37:37.688" v="8244" actId="700"/>
          <ac:spMkLst>
            <pc:docMk/>
            <pc:sldMk cId="2245107210" sldId="1685"/>
            <ac:spMk id="221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8T02:37:42.887" v="8246" actId="14100"/>
          <ac:spMkLst>
            <pc:docMk/>
            <pc:sldMk cId="2245107210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80024695-EE67-8444-A1A9-20697CC70558}" dt="2023-12-28T02:37:45.403" v="8253" actId="1038"/>
          <ac:picMkLst>
            <pc:docMk/>
            <pc:sldMk cId="2245107210" sldId="1685"/>
            <ac:picMk id="223" creationId="{00000000-0000-0000-0000-000000000000}"/>
          </ac:picMkLst>
        </pc:picChg>
        <pc:picChg chg="add del mod">
          <ac:chgData name="Daniel Khashabi" userId="62390808-c838-45e6-be59-d6fd0d208bc8" providerId="ADAL" clId="{80024695-EE67-8444-A1A9-20697CC70558}" dt="2023-12-28T02:44:34.728" v="8460" actId="21"/>
          <ac:picMkLst>
            <pc:docMk/>
            <pc:sldMk cId="2245107210" sldId="1685"/>
            <ac:picMk id="1026" creationId="{86E44E76-32D0-A895-D9B6-B1691D9C2405}"/>
          </ac:picMkLst>
        </pc:picChg>
      </pc:sldChg>
      <pc:sldChg chg="del">
        <pc:chgData name="Daniel Khashabi" userId="62390808-c838-45e6-be59-d6fd0d208bc8" providerId="ADAL" clId="{80024695-EE67-8444-A1A9-20697CC70558}" dt="2023-12-27T19:45:34.353" v="6419" actId="2696"/>
        <pc:sldMkLst>
          <pc:docMk/>
          <pc:sldMk cId="2847090199" sldId="1685"/>
        </pc:sldMkLst>
      </pc:sldChg>
      <pc:sldChg chg="modSp add del mod modClrScheme chgLayout">
        <pc:chgData name="Daniel Khashabi" userId="62390808-c838-45e6-be59-d6fd0d208bc8" providerId="ADAL" clId="{80024695-EE67-8444-A1A9-20697CC70558}" dt="2023-12-28T02:54:54.663" v="8713"/>
        <pc:sldMkLst>
          <pc:docMk/>
          <pc:sldMk cId="1541061249" sldId="1689"/>
        </pc:sldMkLst>
        <pc:spChg chg="mod ord">
          <ac:chgData name="Daniel Khashabi" userId="62390808-c838-45e6-be59-d6fd0d208bc8" providerId="ADAL" clId="{80024695-EE67-8444-A1A9-20697CC70558}" dt="2023-12-28T02:54:54.086" v="8711" actId="700"/>
          <ac:spMkLst>
            <pc:docMk/>
            <pc:sldMk cId="1541061249" sldId="1689"/>
            <ac:spMk id="8" creationId="{10A18503-7FBF-2324-EEBC-325C00695A00}"/>
          </ac:spMkLst>
        </pc:spChg>
        <pc:spChg chg="mod ord">
          <ac:chgData name="Daniel Khashabi" userId="62390808-c838-45e6-be59-d6fd0d208bc8" providerId="ADAL" clId="{80024695-EE67-8444-A1A9-20697CC70558}" dt="2023-12-28T02:54:54.086" v="8711" actId="700"/>
          <ac:spMkLst>
            <pc:docMk/>
            <pc:sldMk cId="1541061249" sldId="1689"/>
            <ac:spMk id="195" creationId="{00000000-0000-0000-0000-000000000000}"/>
          </ac:spMkLst>
        </pc:spChg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2507996145" sldId="1689"/>
        </pc:sldMkLst>
      </pc:sldChg>
      <pc:sldChg chg="addSp del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2515196147" sldId="1691"/>
        </pc:sldMkLst>
        <pc:spChg chg="mod ord">
          <ac:chgData name="Daniel Khashabi" userId="62390808-c838-45e6-be59-d6fd0d208bc8" providerId="ADAL" clId="{80024695-EE67-8444-A1A9-20697CC70558}" dt="2023-12-28T01:20:48.753" v="6831" actId="27636"/>
          <ac:spMkLst>
            <pc:docMk/>
            <pc:sldMk cId="2515196147" sldId="1691"/>
            <ac:spMk id="2" creationId="{1116A0BC-C360-7DD0-2CEA-C38E9436F0AE}"/>
          </ac:spMkLst>
        </pc:spChg>
        <pc:spChg chg="add del mod ord">
          <ac:chgData name="Daniel Khashabi" userId="62390808-c838-45e6-be59-d6fd0d208bc8" providerId="ADAL" clId="{80024695-EE67-8444-A1A9-20697CC70558}" dt="2023-12-28T01:21:14.558" v="6886" actId="20577"/>
          <ac:spMkLst>
            <pc:docMk/>
            <pc:sldMk cId="2515196147" sldId="1691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80024695-EE67-8444-A1A9-20697CC70558}" dt="2023-12-28T01:21:08.187" v="6884" actId="21"/>
          <ac:spMkLst>
            <pc:docMk/>
            <pc:sldMk cId="2515196147" sldId="1691"/>
            <ac:spMk id="8" creationId="{52A80BB6-73E3-FD18-FA07-D522AB773999}"/>
          </ac:spMkLst>
        </pc:spChg>
        <pc:spChg chg="add mod">
          <ac:chgData name="Daniel Khashabi" userId="62390808-c838-45e6-be59-d6fd0d208bc8" providerId="ADAL" clId="{80024695-EE67-8444-A1A9-20697CC70558}" dt="2023-12-28T01:21:07.742" v="6883"/>
          <ac:spMkLst>
            <pc:docMk/>
            <pc:sldMk cId="2515196147" sldId="1691"/>
            <ac:spMk id="9" creationId="{AEB97BC1-A879-42CB-8874-AC3691BB46BC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040081145" sldId="1691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524073824" sldId="1692"/>
        </pc:sldMkLst>
        <pc:spChg chg="mod ord">
          <ac:chgData name="Daniel Khashabi" userId="62390808-c838-45e6-be59-d6fd0d208bc8" providerId="ADAL" clId="{80024695-EE67-8444-A1A9-20697CC70558}" dt="2023-12-28T01:20:48.756" v="6832" actId="27636"/>
          <ac:spMkLst>
            <pc:docMk/>
            <pc:sldMk cId="524073824" sldId="1692"/>
            <ac:spMk id="2" creationId="{1116A0BC-C360-7DD0-2CEA-C38E9436F0AE}"/>
          </ac:spMkLst>
        </pc:spChg>
        <pc:spChg chg="mod ord">
          <ac:chgData name="Daniel Khashabi" userId="62390808-c838-45e6-be59-d6fd0d208bc8" providerId="ADAL" clId="{80024695-EE67-8444-A1A9-20697CC70558}" dt="2023-12-28T01:20:48.693" v="6829" actId="700"/>
          <ac:spMkLst>
            <pc:docMk/>
            <pc:sldMk cId="524073824" sldId="1692"/>
            <ac:spMk id="3" creationId="{E2A117A0-4485-230A-7D11-BB43A0049A6E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580913228" sldId="1692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582155884" sldId="1693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2006186394" sldId="1693"/>
        </pc:sldMkLst>
        <pc:spChg chg="mod ord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2006186394" sldId="1693"/>
            <ac:spMk id="2" creationId="{1116A0BC-C360-7DD0-2CEA-C38E9436F0AE}"/>
          </ac:spMkLst>
        </pc:spChg>
        <pc:spChg chg="mod ord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2006186394" sldId="1693"/>
            <ac:spMk id="3" creationId="{E2A117A0-4485-230A-7D11-BB43A0049A6E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844335767" sldId="1694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2120127745" sldId="1694"/>
        </pc:sldMkLst>
        <pc:spChg chg="mod ord">
          <ac:chgData name="Daniel Khashabi" userId="62390808-c838-45e6-be59-d6fd0d208bc8" providerId="ADAL" clId="{80024695-EE67-8444-A1A9-20697CC70558}" dt="2023-12-28T01:19:40.663" v="6782" actId="20577"/>
          <ac:spMkLst>
            <pc:docMk/>
            <pc:sldMk cId="2120127745" sldId="1694"/>
            <ac:spMk id="2" creationId="{1116A0BC-C360-7DD0-2CEA-C38E9436F0AE}"/>
          </ac:spMkLst>
        </pc:spChg>
        <pc:spChg chg="mod ord">
          <ac:chgData name="Daniel Khashabi" userId="62390808-c838-45e6-be59-d6fd0d208bc8" providerId="ADAL" clId="{80024695-EE67-8444-A1A9-20697CC70558}" dt="2023-12-28T01:19:36.308" v="6781" actId="700"/>
          <ac:spMkLst>
            <pc:docMk/>
            <pc:sldMk cId="2120127745" sldId="1694"/>
            <ac:spMk id="3" creationId="{E2A117A0-4485-230A-7D11-BB43A0049A6E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051713936" sldId="1695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981697071" sldId="1695"/>
        </pc:sldMkLst>
        <pc:spChg chg="mod ord">
          <ac:chgData name="Daniel Khashabi" userId="62390808-c838-45e6-be59-d6fd0d208bc8" providerId="ADAL" clId="{80024695-EE67-8444-A1A9-20697CC70558}" dt="2023-12-28T01:19:31.142" v="6780" actId="27636"/>
          <ac:spMkLst>
            <pc:docMk/>
            <pc:sldMk cId="1981697071" sldId="1695"/>
            <ac:spMk id="2" creationId="{1116A0BC-C360-7DD0-2CEA-C38E9436F0AE}"/>
          </ac:spMkLst>
        </pc:spChg>
        <pc:spChg chg="mod ord">
          <ac:chgData name="Daniel Khashabi" userId="62390808-c838-45e6-be59-d6fd0d208bc8" providerId="ADAL" clId="{80024695-EE67-8444-A1A9-20697CC70558}" dt="2023-12-28T01:19:31.135" v="6779" actId="700"/>
          <ac:spMkLst>
            <pc:docMk/>
            <pc:sldMk cId="1981697071" sldId="1695"/>
            <ac:spMk id="3" creationId="{E2A117A0-4485-230A-7D11-BB43A0049A6E}"/>
          </ac:spMkLst>
        </pc:spChg>
      </pc:sldChg>
      <pc:sldChg chg="add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39189038" sldId="1696"/>
        </pc:sldMkLst>
        <pc:spChg chg="mod ord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339189038" sldId="1696"/>
            <ac:spMk id="2" creationId="{1116A0BC-C360-7DD0-2CEA-C38E9436F0AE}"/>
          </ac:spMkLst>
        </pc:spChg>
        <pc:spChg chg="mod ord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80024695-EE67-8444-A1A9-20697CC70558}" dt="2023-12-28T01:17:54.110" v="6775" actId="14100"/>
          <ac:spMkLst>
            <pc:docMk/>
            <pc:sldMk cId="339189038" sldId="1696"/>
            <ac:spMk id="7" creationId="{EEEA1015-034D-5AFB-92F5-ABE7D3DB0C42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835042120" sldId="1696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286664572" sldId="1697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132722689" sldId="1697"/>
        </pc:sldMkLst>
        <pc:spChg chg="mod ord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3132722689" sldId="1697"/>
            <ac:spMk id="2" creationId="{1116A0BC-C360-7DD0-2CEA-C38E9436F0AE}"/>
          </ac:spMkLst>
        </pc:spChg>
        <pc:spChg chg="mod ord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3132722689" sldId="1697"/>
            <ac:spMk id="3" creationId="{E2A117A0-4485-230A-7D11-BB43A0049A6E}"/>
          </ac:spMkLst>
        </pc:spChg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860883307" sldId="1698"/>
        </pc:sldMkLst>
        <pc:spChg chg="mod ord">
          <ac:chgData name="Daniel Khashabi" userId="62390808-c838-45e6-be59-d6fd0d208bc8" providerId="ADAL" clId="{80024695-EE67-8444-A1A9-20697CC70558}" dt="2023-12-28T01:19:26.153" v="6778" actId="27636"/>
          <ac:spMkLst>
            <pc:docMk/>
            <pc:sldMk cId="860883307" sldId="1698"/>
            <ac:spMk id="2" creationId="{93707156-ED4F-DE28-6B04-A9F047806A52}"/>
          </ac:spMkLst>
        </pc:spChg>
        <pc:spChg chg="mod ord">
          <ac:chgData name="Daniel Khashabi" userId="62390808-c838-45e6-be59-d6fd0d208bc8" providerId="ADAL" clId="{80024695-EE67-8444-A1A9-20697CC70558}" dt="2023-12-28T01:26:01.436" v="7067" actId="20577"/>
          <ac:spMkLst>
            <pc:docMk/>
            <pc:sldMk cId="860883307" sldId="1698"/>
            <ac:spMk id="3" creationId="{E4F6CD5C-29F6-C7FA-FC43-91F81B44EB28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436593093" sldId="1698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589982863" sldId="1699"/>
        </pc:sldMkLst>
        <pc:spChg chg="mod ord">
          <ac:chgData name="Daniel Khashabi" userId="62390808-c838-45e6-be59-d6fd0d208bc8" providerId="ADAL" clId="{80024695-EE67-8444-A1A9-20697CC70558}" dt="2023-12-28T01:21:57.238" v="6906" actId="27636"/>
          <ac:spMkLst>
            <pc:docMk/>
            <pc:sldMk cId="1589982863" sldId="1699"/>
            <ac:spMk id="2" creationId="{CAEDA405-D3F5-D5AE-686E-83A0E8F89E78}"/>
          </ac:spMkLst>
        </pc:spChg>
        <pc:spChg chg="mod">
          <ac:chgData name="Daniel Khashabi" userId="62390808-c838-45e6-be59-d6fd0d208bc8" providerId="ADAL" clId="{80024695-EE67-8444-A1A9-20697CC70558}" dt="2023-12-28T01:22:24.933" v="6923" actId="1076"/>
          <ac:spMkLst>
            <pc:docMk/>
            <pc:sldMk cId="1589982863" sldId="1699"/>
            <ac:spMk id="4" creationId="{9126D771-1F20-CFEC-333B-28C58C084EF6}"/>
          </ac:spMkLst>
        </pc:spChg>
        <pc:spChg chg="mod ord">
          <ac:chgData name="Daniel Khashabi" userId="62390808-c838-45e6-be59-d6fd0d208bc8" providerId="ADAL" clId="{80024695-EE67-8444-A1A9-20697CC70558}" dt="2023-12-28T01:22:21.896" v="6922" actId="1035"/>
          <ac:spMkLst>
            <pc:docMk/>
            <pc:sldMk cId="1589982863" sldId="1699"/>
            <ac:spMk id="8" creationId="{E63DE09C-A19E-F3B1-C5F0-5A7D4F90FE9B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2536677254" sldId="1699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245264671" sldId="1700"/>
        </pc:sldMkLst>
      </pc:sldChg>
      <pc:sldChg chg="addSp delSp add del mod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4279491511" sldId="1700"/>
        </pc:sldMkLst>
        <pc:picChg chg="add del">
          <ac:chgData name="Daniel Khashabi" userId="62390808-c838-45e6-be59-d6fd0d208bc8" providerId="ADAL" clId="{80024695-EE67-8444-A1A9-20697CC70558}" dt="2023-12-28T01:30:35.541" v="7200" actId="478"/>
          <ac:picMkLst>
            <pc:docMk/>
            <pc:sldMk cId="4279491511" sldId="1700"/>
            <ac:picMk id="7" creationId="{90071D56-9FAC-5356-3E68-6E5EF350FA61}"/>
          </ac:picMkLst>
        </pc:pic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2020691793" sldId="1701"/>
        </pc:sldMkLst>
      </pc:sldChg>
      <pc:sldChg chg="addSp del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795276424" sldId="1701"/>
        </pc:sldMkLst>
        <pc:spChg chg="mod ord">
          <ac:chgData name="Daniel Khashabi" userId="62390808-c838-45e6-be59-d6fd0d208bc8" providerId="ADAL" clId="{80024695-EE67-8444-A1A9-20697CC70558}" dt="2023-12-28T01:26:21.546" v="7069" actId="27636"/>
          <ac:spMkLst>
            <pc:docMk/>
            <pc:sldMk cId="3795276424" sldId="1701"/>
            <ac:spMk id="2" creationId="{B0834209-B9B0-C4CE-6551-D064CD57CB6E}"/>
          </ac:spMkLst>
        </pc:spChg>
        <pc:spChg chg="mod ord">
          <ac:chgData name="Daniel Khashabi" userId="62390808-c838-45e6-be59-d6fd0d208bc8" providerId="ADAL" clId="{80024695-EE67-8444-A1A9-20697CC70558}" dt="2023-12-28T01:27:05.508" v="7075" actId="20577"/>
          <ac:spMkLst>
            <pc:docMk/>
            <pc:sldMk cId="3795276424" sldId="1701"/>
            <ac:spMk id="15" creationId="{5FAC1301-6EB9-1738-E646-2078866520A1}"/>
          </ac:spMkLst>
        </pc:spChg>
        <pc:picChg chg="add del mod">
          <ac:chgData name="Daniel Khashabi" userId="62390808-c838-45e6-be59-d6fd0d208bc8" providerId="ADAL" clId="{80024695-EE67-8444-A1A9-20697CC70558}" dt="2023-12-28T01:29:41.859" v="7192" actId="478"/>
          <ac:picMkLst>
            <pc:docMk/>
            <pc:sldMk cId="3795276424" sldId="1701"/>
            <ac:picMk id="4" creationId="{4E24AE08-1152-2BC7-F10F-CBBC3D290C3A}"/>
          </ac:picMkLst>
        </pc:picChg>
        <pc:picChg chg="mod">
          <ac:chgData name="Daniel Khashabi" userId="62390808-c838-45e6-be59-d6fd0d208bc8" providerId="ADAL" clId="{80024695-EE67-8444-A1A9-20697CC70558}" dt="2023-12-28T01:30:44.931" v="7203" actId="1076"/>
          <ac:picMkLst>
            <pc:docMk/>
            <pc:sldMk cId="3795276424" sldId="1701"/>
            <ac:picMk id="17" creationId="{A8222EC6-259A-5F43-C0DF-B8AE7A2F0109}"/>
          </ac:picMkLst>
        </pc:picChg>
      </pc:sldChg>
      <pc:sldChg chg="del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226051440" sldId="1702"/>
        </pc:sldMkLst>
        <pc:spChg chg="mod ord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226051440" sldId="1702"/>
            <ac:spMk id="2" creationId="{4FDD13DC-D601-736A-31CE-8C0C8E297927}"/>
          </ac:spMkLst>
        </pc:spChg>
        <pc:spChg chg="del">
          <ac:chgData name="Daniel Khashabi" userId="62390808-c838-45e6-be59-d6fd0d208bc8" providerId="ADAL" clId="{80024695-EE67-8444-A1A9-20697CC70558}" dt="2023-12-28T01:20:02.492" v="6783" actId="700"/>
          <ac:spMkLst>
            <pc:docMk/>
            <pc:sldMk cId="226051440" sldId="1702"/>
            <ac:spMk id="5" creationId="{DF8CF568-8C32-9835-4140-7401FC3EDF1B}"/>
          </ac:spMkLst>
        </pc:spChg>
        <pc:spChg chg="mod ord">
          <ac:chgData name="Daniel Khashabi" userId="62390808-c838-45e6-be59-d6fd0d208bc8" providerId="ADAL" clId="{80024695-EE67-8444-A1A9-20697CC70558}" dt="2023-12-28T01:20:02.562" v="6785" actId="27636"/>
          <ac:spMkLst>
            <pc:docMk/>
            <pc:sldMk cId="226051440" sldId="1702"/>
            <ac:spMk id="7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8T01:20:28.872" v="6824"/>
          <ac:spMkLst>
            <pc:docMk/>
            <pc:sldMk cId="226051440" sldId="1702"/>
            <ac:spMk id="73" creationId="{00000000-0000-0000-0000-000000000000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2003705639" sldId="1702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168865004" sldId="1703"/>
        </pc:sldMkLst>
        <pc:spChg chg="mod ord">
          <ac:chgData name="Daniel Khashabi" userId="62390808-c838-45e6-be59-d6fd0d208bc8" providerId="ADAL" clId="{80024695-EE67-8444-A1A9-20697CC70558}" dt="2023-12-28T01:27:14.992" v="7077" actId="27636"/>
          <ac:spMkLst>
            <pc:docMk/>
            <pc:sldMk cId="1168865004" sldId="1703"/>
            <ac:spMk id="2" creationId="{91C35241-F2B6-5E9C-5018-0FBF0C0333E6}"/>
          </ac:spMkLst>
        </pc:spChg>
        <pc:spChg chg="mod ord">
          <ac:chgData name="Daniel Khashabi" userId="62390808-c838-45e6-be59-d6fd0d208bc8" providerId="ADAL" clId="{80024695-EE67-8444-A1A9-20697CC70558}" dt="2023-12-28T01:33:17.997" v="7314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997857608" sldId="1703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08925888" sldId="1705"/>
        </pc:sldMkLst>
      </pc:sldChg>
      <pc:sldChg chg="addSp del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932640753" sldId="1705"/>
        </pc:sldMkLst>
        <pc:spChg chg="mod ord">
          <ac:chgData name="Daniel Khashabi" userId="62390808-c838-45e6-be59-d6fd0d208bc8" providerId="ADAL" clId="{80024695-EE67-8444-A1A9-20697CC70558}" dt="2023-12-28T01:51:10.728" v="7595" actId="27636"/>
          <ac:spMkLst>
            <pc:docMk/>
            <pc:sldMk cId="3932640753" sldId="1705"/>
            <ac:spMk id="2" creationId="{90F7FFA4-B27A-FAA9-DA8C-EE31A4C371FB}"/>
          </ac:spMkLst>
        </pc:spChg>
        <pc:spChg chg="mod">
          <ac:chgData name="Daniel Khashabi" userId="62390808-c838-45e6-be59-d6fd0d208bc8" providerId="ADAL" clId="{80024695-EE67-8444-A1A9-20697CC70558}" dt="2023-12-28T01:52:30.308" v="7672" actId="1038"/>
          <ac:spMkLst>
            <pc:docMk/>
            <pc:sldMk cId="3932640753" sldId="1705"/>
            <ac:spMk id="5" creationId="{46DA3D6A-436D-CB1F-1A45-7C5D949553CE}"/>
          </ac:spMkLst>
        </pc:spChg>
        <pc:spChg chg="mod">
          <ac:chgData name="Daniel Khashabi" userId="62390808-c838-45e6-be59-d6fd0d208bc8" providerId="ADAL" clId="{80024695-EE67-8444-A1A9-20697CC70558}" dt="2023-12-28T01:52:27.150" v="7655" actId="1037"/>
          <ac:spMkLst>
            <pc:docMk/>
            <pc:sldMk cId="3932640753" sldId="1705"/>
            <ac:spMk id="6" creationId="{8646D8E5-2440-7A05-760B-061F92EC50FA}"/>
          </ac:spMkLst>
        </pc:spChg>
        <pc:spChg chg="mod">
          <ac:chgData name="Daniel Khashabi" userId="62390808-c838-45e6-be59-d6fd0d208bc8" providerId="ADAL" clId="{80024695-EE67-8444-A1A9-20697CC70558}" dt="2023-12-28T01:52:21.338" v="7632" actId="1035"/>
          <ac:spMkLst>
            <pc:docMk/>
            <pc:sldMk cId="3932640753" sldId="1705"/>
            <ac:spMk id="7" creationId="{8D8B83A2-20E8-5C56-A9C7-07C619F52C3D}"/>
          </ac:spMkLst>
        </pc:spChg>
        <pc:spChg chg="mod">
          <ac:chgData name="Daniel Khashabi" userId="62390808-c838-45e6-be59-d6fd0d208bc8" providerId="ADAL" clId="{80024695-EE67-8444-A1A9-20697CC70558}" dt="2023-12-28T01:52:21.338" v="7632" actId="1035"/>
          <ac:spMkLst>
            <pc:docMk/>
            <pc:sldMk cId="3932640753" sldId="1705"/>
            <ac:spMk id="8" creationId="{8BF3A708-EF18-EF4B-5D58-EA1B4A2E98CF}"/>
          </ac:spMkLst>
        </pc:spChg>
        <pc:spChg chg="add del mod ord">
          <ac:chgData name="Daniel Khashabi" userId="62390808-c838-45e6-be59-d6fd0d208bc8" providerId="ADAL" clId="{80024695-EE67-8444-A1A9-20697CC70558}" dt="2023-12-28T01:52:13.588" v="7621" actId="478"/>
          <ac:spMkLst>
            <pc:docMk/>
            <pc:sldMk cId="3932640753" sldId="1705"/>
            <ac:spMk id="9" creationId="{063E3159-5F46-5E35-A083-0A2913B0CDED}"/>
          </ac:spMkLst>
        </pc:spChg>
      </pc:sldChg>
      <pc:sldChg chg="del">
        <pc:chgData name="Daniel Khashabi" userId="62390808-c838-45e6-be59-d6fd0d208bc8" providerId="ADAL" clId="{80024695-EE67-8444-A1A9-20697CC70558}" dt="2023-12-28T01:50:27.422" v="7584" actId="2696"/>
        <pc:sldMkLst>
          <pc:docMk/>
          <pc:sldMk cId="1439795745" sldId="1706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2335958500" sldId="1707"/>
        </pc:sldMkLst>
        <pc:spChg chg="mod ord">
          <ac:chgData name="Daniel Khashabi" userId="62390808-c838-45e6-be59-d6fd0d208bc8" providerId="ADAL" clId="{80024695-EE67-8444-A1A9-20697CC70558}" dt="2023-12-28T01:27:22.200" v="7079" actId="27636"/>
          <ac:spMkLst>
            <pc:docMk/>
            <pc:sldMk cId="2335958500" sldId="1707"/>
            <ac:spMk id="2" creationId="{F0715149-4F93-B25C-8637-38213413B0CC}"/>
          </ac:spMkLst>
        </pc:spChg>
        <pc:spChg chg="mod ord">
          <ac:chgData name="Daniel Khashabi" userId="62390808-c838-45e6-be59-d6fd0d208bc8" providerId="ADAL" clId="{80024695-EE67-8444-A1A9-20697CC70558}" dt="2023-12-28T01:34:37.178" v="7337" actId="20577"/>
          <ac:spMkLst>
            <pc:docMk/>
            <pc:sldMk cId="2335958500" sldId="1707"/>
            <ac:spMk id="3" creationId="{BF2F5DA4-C119-FF28-BDEF-5E700E6A2DF9}"/>
          </ac:spMkLst>
        </pc:spChg>
        <pc:picChg chg="mod">
          <ac:chgData name="Daniel Khashabi" userId="62390808-c838-45e6-be59-d6fd0d208bc8" providerId="ADAL" clId="{80024695-EE67-8444-A1A9-20697CC70558}" dt="2023-12-28T01:34:40.714" v="7348" actId="1038"/>
          <ac:picMkLst>
            <pc:docMk/>
            <pc:sldMk cId="2335958500" sldId="1707"/>
            <ac:picMk id="6" creationId="{66F3AF5A-8B9B-1D12-EFDE-0410408F73E7}"/>
          </ac:picMkLst>
        </pc:pic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4168793468" sldId="1707"/>
        </pc:sldMkLst>
      </pc:sldChg>
      <pc:sldChg chg="add">
        <pc:chgData name="Daniel Khashabi" userId="62390808-c838-45e6-be59-d6fd0d208bc8" providerId="ADAL" clId="{80024695-EE67-8444-A1A9-20697CC70558}" dt="2023-12-28T03:41:05.313" v="9163"/>
        <pc:sldMkLst>
          <pc:docMk/>
          <pc:sldMk cId="1715798551" sldId="1714"/>
        </pc:sldMkLst>
      </pc:sldChg>
      <pc:sldChg chg="addSp modSp mod modAnim modCm">
        <pc:chgData name="Daniel Khashabi" userId="62390808-c838-45e6-be59-d6fd0d208bc8" providerId="ADAL" clId="{80024695-EE67-8444-A1A9-20697CC70558}" dt="2023-12-27T19:02:23.323" v="5583"/>
        <pc:sldMkLst>
          <pc:docMk/>
          <pc:sldMk cId="1142527989" sldId="1719"/>
        </pc:sldMkLst>
        <pc:spChg chg="add mod">
          <ac:chgData name="Daniel Khashabi" userId="62390808-c838-45e6-be59-d6fd0d208bc8" providerId="ADAL" clId="{80024695-EE67-8444-A1A9-20697CC70558}" dt="2023-12-27T18:45:14.623" v="5429" actId="1076"/>
          <ac:spMkLst>
            <pc:docMk/>
            <pc:sldMk cId="1142527989" sldId="1719"/>
            <ac:spMk id="3" creationId="{FC53B0AC-B4D4-F649-D4D9-98215C561151}"/>
          </ac:spMkLst>
        </pc:spChg>
        <pc:spChg chg="add mod">
          <ac:chgData name="Daniel Khashabi" userId="62390808-c838-45e6-be59-d6fd0d208bc8" providerId="ADAL" clId="{80024695-EE67-8444-A1A9-20697CC70558}" dt="2023-12-27T18:45:17.539" v="5431" actId="14100"/>
          <ac:spMkLst>
            <pc:docMk/>
            <pc:sldMk cId="1142527989" sldId="1719"/>
            <ac:spMk id="4" creationId="{F697EF61-908B-C411-C565-10F2A42590D9}"/>
          </ac:spMkLst>
        </pc:spChg>
        <pc:spChg chg="add mod">
          <ac:chgData name="Daniel Khashabi" userId="62390808-c838-45e6-be59-d6fd0d208bc8" providerId="ADAL" clId="{80024695-EE67-8444-A1A9-20697CC70558}" dt="2023-12-27T18:46:03.996" v="5457" actId="14100"/>
          <ac:spMkLst>
            <pc:docMk/>
            <pc:sldMk cId="1142527989" sldId="1719"/>
            <ac:spMk id="5" creationId="{F07C995B-C762-0DB5-5F87-923D49D2678A}"/>
          </ac:spMkLst>
        </pc:spChg>
        <pc:spChg chg="add mod">
          <ac:chgData name="Daniel Khashabi" userId="62390808-c838-45e6-be59-d6fd0d208bc8" providerId="ADAL" clId="{80024695-EE67-8444-A1A9-20697CC70558}" dt="2023-12-27T18:46:13.580" v="5478" actId="20577"/>
          <ac:spMkLst>
            <pc:docMk/>
            <pc:sldMk cId="1142527989" sldId="1719"/>
            <ac:spMk id="6" creationId="{F31853B7-375B-92F0-D1B9-B6A9714BFA42}"/>
          </ac:spMkLst>
        </pc:spChg>
        <pc:spChg chg="add mod">
          <ac:chgData name="Daniel Khashabi" userId="62390808-c838-45e6-be59-d6fd0d208bc8" providerId="ADAL" clId="{80024695-EE67-8444-A1A9-20697CC70558}" dt="2023-12-27T18:46:38.844" v="5528" actId="113"/>
          <ac:spMkLst>
            <pc:docMk/>
            <pc:sldMk cId="1142527989" sldId="1719"/>
            <ac:spMk id="7" creationId="{29D01754-5519-D8B4-F028-6C5D01C420E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80024695-EE67-8444-A1A9-20697CC70558}" dt="2023-12-27T19:02:23.323" v="5583"/>
              <pc2:cmMkLst xmlns:pc2="http://schemas.microsoft.com/office/powerpoint/2019/9/main/command">
                <pc:docMk/>
                <pc:sldMk cId="1142527989" sldId="1719"/>
                <pc2:cmMk id="{E9177C1A-D53B-1748-BA22-3104D5990BFE}"/>
              </pc2:cmMkLst>
            </pc226:cmChg>
          </p:ext>
        </pc:extLst>
      </pc:sldChg>
      <pc:sldChg chg="addSp delSp modSp mod chgLayout">
        <pc:chgData name="Daniel Khashabi" userId="62390808-c838-45e6-be59-d6fd0d208bc8" providerId="ADAL" clId="{80024695-EE67-8444-A1A9-20697CC70558}" dt="2023-12-27T02:47:01.865" v="799" actId="403"/>
        <pc:sldMkLst>
          <pc:docMk/>
          <pc:sldMk cId="427231988" sldId="1722"/>
        </pc:sldMkLst>
        <pc:spChg chg="mod ord">
          <ac:chgData name="Daniel Khashabi" userId="62390808-c838-45e6-be59-d6fd0d208bc8" providerId="ADAL" clId="{80024695-EE67-8444-A1A9-20697CC70558}" dt="2023-12-27T02:46:50.137" v="795" actId="700"/>
          <ac:spMkLst>
            <pc:docMk/>
            <pc:sldMk cId="427231988" sldId="1722"/>
            <ac:spMk id="2" creationId="{76DA58C6-D07F-F171-0116-40E86AB37A2A}"/>
          </ac:spMkLst>
        </pc:spChg>
        <pc:spChg chg="add mod ord">
          <ac:chgData name="Daniel Khashabi" userId="62390808-c838-45e6-be59-d6fd0d208bc8" providerId="ADAL" clId="{80024695-EE67-8444-A1A9-20697CC70558}" dt="2023-12-27T02:47:01.865" v="799" actId="403"/>
          <ac:spMkLst>
            <pc:docMk/>
            <pc:sldMk cId="427231988" sldId="1722"/>
            <ac:spMk id="3" creationId="{36E2035F-ADEB-02A0-2378-0D4F5189FE0D}"/>
          </ac:spMkLst>
        </pc:spChg>
        <pc:spChg chg="mod ord">
          <ac:chgData name="Daniel Khashabi" userId="62390808-c838-45e6-be59-d6fd0d208bc8" providerId="ADAL" clId="{80024695-EE67-8444-A1A9-20697CC70558}" dt="2023-12-27T02:46:50.137" v="795" actId="700"/>
          <ac:spMkLst>
            <pc:docMk/>
            <pc:sldMk cId="427231988" sldId="1722"/>
            <ac:spMk id="14" creationId="{A36870B9-7A8F-3986-EAFA-01C9AFCAB1E2}"/>
          </ac:spMkLst>
        </pc:spChg>
        <pc:spChg chg="add del mod">
          <ac:chgData name="Daniel Khashabi" userId="62390808-c838-45e6-be59-d6fd0d208bc8" providerId="ADAL" clId="{80024695-EE67-8444-A1A9-20697CC70558}" dt="2023-12-27T02:46:52.263" v="797" actId="478"/>
          <ac:spMkLst>
            <pc:docMk/>
            <pc:sldMk cId="427231988" sldId="1722"/>
            <ac:spMk id="53" creationId="{AEB7C671-2D9C-8C11-B8CD-405A4D89B449}"/>
          </ac:spMkLst>
        </pc:spChg>
      </pc:sldChg>
      <pc:sldChg chg="del addCm">
        <pc:chgData name="Daniel Khashabi" userId="62390808-c838-45e6-be59-d6fd0d208bc8" providerId="ADAL" clId="{80024695-EE67-8444-A1A9-20697CC70558}" dt="2023-12-27T17:34:17.165" v="3861" actId="2696"/>
        <pc:sldMkLst>
          <pc:docMk/>
          <pc:sldMk cId="2283472175" sldId="17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0024695-EE67-8444-A1A9-20697CC70558}" dt="2023-12-27T17:23:42.843" v="3524"/>
              <pc2:cmMkLst xmlns:pc2="http://schemas.microsoft.com/office/powerpoint/2019/9/main/command">
                <pc:docMk/>
                <pc:sldMk cId="2283472175" sldId="1723"/>
                <pc2:cmMk id="{1E96F59E-19BA-014F-8AA3-A704AF42F6D8}"/>
              </pc2:cmMkLst>
            </pc226:cmChg>
          </p:ext>
        </pc:extLst>
      </pc:sldChg>
      <pc:sldChg chg="modSp add mod">
        <pc:chgData name="Daniel Khashabi" userId="62390808-c838-45e6-be59-d6fd0d208bc8" providerId="ADAL" clId="{80024695-EE67-8444-A1A9-20697CC70558}" dt="2023-12-27T19:03:47.743" v="5588" actId="20577"/>
        <pc:sldMkLst>
          <pc:docMk/>
          <pc:sldMk cId="2669507645" sldId="1723"/>
        </pc:sldMkLst>
        <pc:spChg chg="mod">
          <ac:chgData name="Daniel Khashabi" userId="62390808-c838-45e6-be59-d6fd0d208bc8" providerId="ADAL" clId="{80024695-EE67-8444-A1A9-20697CC70558}" dt="2023-12-27T19:03:47.743" v="5588" actId="20577"/>
          <ac:spMkLst>
            <pc:docMk/>
            <pc:sldMk cId="2669507645" sldId="1723"/>
            <ac:spMk id="51" creationId="{743CAFAF-E7CA-8E81-FD02-E149EA13888A}"/>
          </ac:spMkLst>
        </pc:spChg>
      </pc:sldChg>
      <pc:sldChg chg="del">
        <pc:chgData name="Daniel Khashabi" userId="62390808-c838-45e6-be59-d6fd0d208bc8" providerId="ADAL" clId="{80024695-EE67-8444-A1A9-20697CC70558}" dt="2023-12-27T17:34:17.165" v="3861" actId="2696"/>
        <pc:sldMkLst>
          <pc:docMk/>
          <pc:sldMk cId="1307919850" sldId="1724"/>
        </pc:sldMkLst>
      </pc:sldChg>
      <pc:sldChg chg="addSp modSp add mod">
        <pc:chgData name="Daniel Khashabi" userId="62390808-c838-45e6-be59-d6fd0d208bc8" providerId="ADAL" clId="{80024695-EE67-8444-A1A9-20697CC70558}" dt="2023-12-27T19:05:08.249" v="5678" actId="1076"/>
        <pc:sldMkLst>
          <pc:docMk/>
          <pc:sldMk cId="2556707294" sldId="1724"/>
        </pc:sldMkLst>
        <pc:spChg chg="mod">
          <ac:chgData name="Daniel Khashabi" userId="62390808-c838-45e6-be59-d6fd0d208bc8" providerId="ADAL" clId="{80024695-EE67-8444-A1A9-20697CC70558}" dt="2023-12-27T19:03:50.579" v="5589" actId="20577"/>
          <ac:spMkLst>
            <pc:docMk/>
            <pc:sldMk cId="2556707294" sldId="1724"/>
            <ac:spMk id="4" creationId="{86017B22-7C21-F04B-4F88-58E7E7CA332C}"/>
          </ac:spMkLst>
        </pc:spChg>
        <pc:spChg chg="add mod">
          <ac:chgData name="Daniel Khashabi" userId="62390808-c838-45e6-be59-d6fd0d208bc8" providerId="ADAL" clId="{80024695-EE67-8444-A1A9-20697CC70558}" dt="2023-12-27T19:05:08.249" v="5678" actId="1076"/>
          <ac:spMkLst>
            <pc:docMk/>
            <pc:sldMk cId="2556707294" sldId="1724"/>
            <ac:spMk id="52" creationId="{A8B310C3-121D-B7D2-AC99-5208E380577C}"/>
          </ac:spMkLst>
        </pc:spChg>
        <pc:cxnChg chg="mod">
          <ac:chgData name="Daniel Khashabi" userId="62390808-c838-45e6-be59-d6fd0d208bc8" providerId="ADAL" clId="{80024695-EE67-8444-A1A9-20697CC70558}" dt="2023-12-27T19:04:56.823" v="5675" actId="1076"/>
          <ac:cxnSpMkLst>
            <pc:docMk/>
            <pc:sldMk cId="2556707294" sldId="1724"/>
            <ac:cxnSpMk id="68" creationId="{71B0D39B-9672-D347-D2E8-1A4DC9AE7726}"/>
          </ac:cxnSpMkLst>
        </pc:cxnChg>
      </pc:sldChg>
      <pc:sldChg chg="del">
        <pc:chgData name="Daniel Khashabi" userId="62390808-c838-45e6-be59-d6fd0d208bc8" providerId="ADAL" clId="{80024695-EE67-8444-A1A9-20697CC70558}" dt="2023-12-27T17:34:17.165" v="3861" actId="2696"/>
        <pc:sldMkLst>
          <pc:docMk/>
          <pc:sldMk cId="1144263790" sldId="1726"/>
        </pc:sldMkLst>
      </pc:sldChg>
      <pc:sldChg chg="delSp add mod modShow">
        <pc:chgData name="Daniel Khashabi" userId="62390808-c838-45e6-be59-d6fd0d208bc8" providerId="ADAL" clId="{80024695-EE67-8444-A1A9-20697CC70558}" dt="2023-12-27T19:04:27.780" v="5591" actId="729"/>
        <pc:sldMkLst>
          <pc:docMk/>
          <pc:sldMk cId="2082538060" sldId="1726"/>
        </pc:sldMkLst>
        <pc:spChg chg="del">
          <ac:chgData name="Daniel Khashabi" userId="62390808-c838-45e6-be59-d6fd0d208bc8" providerId="ADAL" clId="{80024695-EE67-8444-A1A9-20697CC70558}" dt="2023-12-27T19:03:54.659" v="5590" actId="478"/>
          <ac:spMkLst>
            <pc:docMk/>
            <pc:sldMk cId="2082538060" sldId="1726"/>
            <ac:spMk id="4" creationId="{86017B22-7C21-F04B-4F88-58E7E7CA332C}"/>
          </ac:spMkLst>
        </pc:spChg>
      </pc:sldChg>
      <pc:sldChg chg="addSp delSp modSp mod">
        <pc:chgData name="Daniel Khashabi" userId="62390808-c838-45e6-be59-d6fd0d208bc8" providerId="ADAL" clId="{80024695-EE67-8444-A1A9-20697CC70558}" dt="2023-12-27T16:20:40.528" v="1477" actId="20577"/>
        <pc:sldMkLst>
          <pc:docMk/>
          <pc:sldMk cId="2309835176" sldId="1727"/>
        </pc:sldMkLst>
        <pc:spChg chg="mod">
          <ac:chgData name="Daniel Khashabi" userId="62390808-c838-45e6-be59-d6fd0d208bc8" providerId="ADAL" clId="{80024695-EE67-8444-A1A9-20697CC70558}" dt="2023-12-27T16:20:40.528" v="1477" actId="20577"/>
          <ac:spMkLst>
            <pc:docMk/>
            <pc:sldMk cId="2309835176" sldId="1727"/>
            <ac:spMk id="2" creationId="{203F98F8-682C-12DA-E8CC-841FC43A8D66}"/>
          </ac:spMkLst>
        </pc:spChg>
        <pc:spChg chg="mod">
          <ac:chgData name="Daniel Khashabi" userId="62390808-c838-45e6-be59-d6fd0d208bc8" providerId="ADAL" clId="{80024695-EE67-8444-A1A9-20697CC70558}" dt="2023-12-27T02:46:05.561" v="745" actId="114"/>
          <ac:spMkLst>
            <pc:docMk/>
            <pc:sldMk cId="2309835176" sldId="1727"/>
            <ac:spMk id="8" creationId="{5CCED583-FE7C-EA34-63FF-111B9BBED642}"/>
          </ac:spMkLst>
        </pc:spChg>
        <pc:picChg chg="add mod">
          <ac:chgData name="Daniel Khashabi" userId="62390808-c838-45e6-be59-d6fd0d208bc8" providerId="ADAL" clId="{80024695-EE67-8444-A1A9-20697CC70558}" dt="2023-12-27T02:46:37.880" v="790" actId="1036"/>
          <ac:picMkLst>
            <pc:docMk/>
            <pc:sldMk cId="2309835176" sldId="1727"/>
            <ac:picMk id="4" creationId="{F039E126-E538-E12B-9587-1782BB2FA8BC}"/>
          </ac:picMkLst>
        </pc:picChg>
        <pc:picChg chg="del">
          <ac:chgData name="Daniel Khashabi" userId="62390808-c838-45e6-be59-d6fd0d208bc8" providerId="ADAL" clId="{80024695-EE67-8444-A1A9-20697CC70558}" dt="2023-12-27T02:41:13.357" v="612" actId="478"/>
          <ac:picMkLst>
            <pc:docMk/>
            <pc:sldMk cId="2309835176" sldId="1727"/>
            <ac:picMk id="6" creationId="{2F8A71C7-EA82-5BCF-2E43-8AFE82759F37}"/>
          </ac:picMkLst>
        </pc:picChg>
      </pc:sldChg>
      <pc:sldChg chg="mod modShow">
        <pc:chgData name="Daniel Khashabi" userId="62390808-c838-45e6-be59-d6fd0d208bc8" providerId="ADAL" clId="{80024695-EE67-8444-A1A9-20697CC70558}" dt="2023-12-27T01:27:57.146" v="0" actId="729"/>
        <pc:sldMkLst>
          <pc:docMk/>
          <pc:sldMk cId="1446965755" sldId="1732"/>
        </pc:sldMkLst>
      </pc:sldChg>
      <pc:sldChg chg="del">
        <pc:chgData name="Daniel Khashabi" userId="62390808-c838-45e6-be59-d6fd0d208bc8" providerId="ADAL" clId="{80024695-EE67-8444-A1A9-20697CC70558}" dt="2023-12-27T21:38:31.547" v="6525" actId="2696"/>
        <pc:sldMkLst>
          <pc:docMk/>
          <pc:sldMk cId="0" sldId="1734"/>
        </pc:sldMkLst>
      </pc:sldChg>
      <pc:sldChg chg="del">
        <pc:chgData name="Daniel Khashabi" userId="62390808-c838-45e6-be59-d6fd0d208bc8" providerId="ADAL" clId="{80024695-EE67-8444-A1A9-20697CC70558}" dt="2023-12-27T21:38:31.556" v="6526" actId="2696"/>
        <pc:sldMkLst>
          <pc:docMk/>
          <pc:sldMk cId="0" sldId="1735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896246152" sldId="1736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4248584166" sldId="1736"/>
        </pc:sldMkLst>
        <pc:spChg chg="mod ord">
          <ac:chgData name="Daniel Khashabi" userId="62390808-c838-45e6-be59-d6fd0d208bc8" providerId="ADAL" clId="{80024695-EE67-8444-A1A9-20697CC70558}" dt="2023-12-28T01:28:27.020" v="7182" actId="27636"/>
          <ac:spMkLst>
            <pc:docMk/>
            <pc:sldMk cId="4248584166" sldId="1736"/>
            <ac:spMk id="2" creationId="{39275670-7707-984C-09FA-C85049939DA1}"/>
          </ac:spMkLst>
        </pc:spChg>
        <pc:spChg chg="mod ord">
          <ac:chgData name="Daniel Khashabi" userId="62390808-c838-45e6-be59-d6fd0d208bc8" providerId="ADAL" clId="{80024695-EE67-8444-A1A9-20697CC70558}" dt="2023-12-28T01:28:27.024" v="7183" actId="27636"/>
          <ac:spMkLst>
            <pc:docMk/>
            <pc:sldMk cId="4248584166" sldId="1736"/>
            <ac:spMk id="3" creationId="{38780202-6629-C48E-1848-46A76232BDDA}"/>
          </ac:spMkLst>
        </pc:spChg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0" sldId="1738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454945606" sldId="1738"/>
        </pc:sldMkLst>
      </pc:sldChg>
      <pc:sldChg chg="delSp modSp del mod modClrScheme chgLayout">
        <pc:chgData name="Daniel Khashabi" userId="62390808-c838-45e6-be59-d6fd0d208bc8" providerId="ADAL" clId="{80024695-EE67-8444-A1A9-20697CC70558}" dt="2023-12-28T01:51:14.476" v="7596" actId="2696"/>
        <pc:sldMkLst>
          <pc:docMk/>
          <pc:sldMk cId="126430258" sldId="1739"/>
        </pc:sldMkLst>
        <pc:spChg chg="mod ord">
          <ac:chgData name="Daniel Khashabi" userId="62390808-c838-45e6-be59-d6fd0d208bc8" providerId="ADAL" clId="{80024695-EE67-8444-A1A9-20697CC70558}" dt="2023-12-28T01:51:10.675" v="7592" actId="27636"/>
          <ac:spMkLst>
            <pc:docMk/>
            <pc:sldMk cId="126430258" sldId="1739"/>
            <ac:spMk id="2" creationId="{80123361-F7C5-9309-783D-E6D22BD6A4C9}"/>
          </ac:spMkLst>
        </pc:spChg>
        <pc:spChg chg="mod ord">
          <ac:chgData name="Daniel Khashabi" userId="62390808-c838-45e6-be59-d6fd0d208bc8" providerId="ADAL" clId="{80024695-EE67-8444-A1A9-20697CC70558}" dt="2023-12-28T01:51:10.667" v="7591" actId="700"/>
          <ac:spMkLst>
            <pc:docMk/>
            <pc:sldMk cId="126430258" sldId="1739"/>
            <ac:spMk id="3" creationId="{1AE15490-D7A5-D343-CA3B-AE593B61B4A9}"/>
          </ac:spMkLst>
        </pc:spChg>
        <pc:picChg chg="del">
          <ac:chgData name="Daniel Khashabi" userId="62390808-c838-45e6-be59-d6fd0d208bc8" providerId="ADAL" clId="{80024695-EE67-8444-A1A9-20697CC70558}" dt="2023-12-28T01:50:47.284" v="7585" actId="478"/>
          <ac:picMkLst>
            <pc:docMk/>
            <pc:sldMk cId="126430258" sldId="1739"/>
            <ac:picMk id="4" creationId="{3EFC1115-3AE7-2FA3-87D1-F4E8E9948F44}"/>
          </ac:picMkLst>
        </pc:pic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654320580" sldId="1740"/>
        </pc:sldMkLst>
      </pc:sldChg>
      <pc:sldChg chg="addSp del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994282376" sldId="1740"/>
        </pc:sldMkLst>
        <pc:spChg chg="mod ord">
          <ac:chgData name="Daniel Khashabi" userId="62390808-c838-45e6-be59-d6fd0d208bc8" providerId="ADAL" clId="{80024695-EE67-8444-A1A9-20697CC70558}" dt="2023-12-28T01:51:10.719" v="7593" actId="27636"/>
          <ac:spMkLst>
            <pc:docMk/>
            <pc:sldMk cId="1994282376" sldId="1740"/>
            <ac:spMk id="2" creationId="{3AAE09DB-D512-32CF-FAC3-F4934B7CFCE9}"/>
          </ac:spMkLst>
        </pc:spChg>
        <pc:spChg chg="mod ord">
          <ac:chgData name="Daniel Khashabi" userId="62390808-c838-45e6-be59-d6fd0d208bc8" providerId="ADAL" clId="{80024695-EE67-8444-A1A9-20697CC70558}" dt="2023-12-28T01:51:43.903" v="7615" actId="120"/>
          <ac:spMkLst>
            <pc:docMk/>
            <pc:sldMk cId="1994282376" sldId="1740"/>
            <ac:spMk id="3" creationId="{A3D986DC-BDE4-6D83-A8E9-51A35E89DFE6}"/>
          </ac:spMkLst>
        </pc:spChg>
        <pc:picChg chg="add mod">
          <ac:chgData name="Daniel Khashabi" userId="62390808-c838-45e6-be59-d6fd0d208bc8" providerId="ADAL" clId="{80024695-EE67-8444-A1A9-20697CC70558}" dt="2023-12-28T01:52:05.754" v="7619" actId="1076"/>
          <ac:picMkLst>
            <pc:docMk/>
            <pc:sldMk cId="1994282376" sldId="1740"/>
            <ac:picMk id="4" creationId="{EA5AAF2E-A147-3AB9-B669-7FFEFB8A90F9}"/>
          </ac:picMkLst>
        </pc:picChg>
        <pc:picChg chg="del mod">
          <ac:chgData name="Daniel Khashabi" userId="62390808-c838-45e6-be59-d6fd0d208bc8" providerId="ADAL" clId="{80024695-EE67-8444-A1A9-20697CC70558}" dt="2023-12-28T01:52:02.276" v="7617" actId="478"/>
          <ac:picMkLst>
            <pc:docMk/>
            <pc:sldMk cId="1994282376" sldId="1740"/>
            <ac:picMk id="2050" creationId="{FCDFB180-5503-D40F-1E47-6571D3F596C9}"/>
          </ac:picMkLst>
        </pc:picChg>
      </pc:sldChg>
      <pc:sldChg chg="add del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561276032" sldId="1747"/>
        </pc:sldMkLst>
      </pc:sldChg>
      <pc:sldChg chg="modSp add del mod modClrScheme chgLayout">
        <pc:chgData name="Daniel Khashabi" userId="62390808-c838-45e6-be59-d6fd0d208bc8" providerId="ADAL" clId="{80024695-EE67-8444-A1A9-20697CC70558}" dt="2023-12-28T02:54:54.663" v="8713"/>
        <pc:sldMkLst>
          <pc:docMk/>
          <pc:sldMk cId="3834835965" sldId="1747"/>
        </pc:sldMkLst>
        <pc:spChg chg="mod ord">
          <ac:chgData name="Daniel Khashabi" userId="62390808-c838-45e6-be59-d6fd0d208bc8" providerId="ADAL" clId="{80024695-EE67-8444-A1A9-20697CC70558}" dt="2023-12-28T02:54:53.547" v="8710" actId="700"/>
          <ac:spMkLst>
            <pc:docMk/>
            <pc:sldMk cId="3834835965" sldId="1747"/>
            <ac:spMk id="2" creationId="{27F57767-9F38-41E5-14CD-3A56AE52B630}"/>
          </ac:spMkLst>
        </pc:spChg>
        <pc:spChg chg="mod ord">
          <ac:chgData name="Daniel Khashabi" userId="62390808-c838-45e6-be59-d6fd0d208bc8" providerId="ADAL" clId="{80024695-EE67-8444-A1A9-20697CC70558}" dt="2023-12-28T02:54:54.663" v="8713"/>
          <ac:spMkLst>
            <pc:docMk/>
            <pc:sldMk cId="3834835965" sldId="1747"/>
            <ac:spMk id="3" creationId="{F4F59BB6-F46C-15A8-EBD1-D1347283E946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565196560" sldId="1751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685191956" sldId="1751"/>
        </pc:sldMkLst>
        <pc:spChg chg="mod ord">
          <ac:chgData name="Daniel Khashabi" userId="62390808-c838-45e6-be59-d6fd0d208bc8" providerId="ADAL" clId="{80024695-EE67-8444-A1A9-20697CC70558}" dt="2023-12-28T01:27:41.453" v="7100" actId="27636"/>
          <ac:spMkLst>
            <pc:docMk/>
            <pc:sldMk cId="3685191956" sldId="1751"/>
            <ac:spMk id="2" creationId="{F0715149-4F93-B25C-8637-38213413B0CC}"/>
          </ac:spMkLst>
        </pc:spChg>
        <pc:spChg chg="mod ord">
          <ac:chgData name="Daniel Khashabi" userId="62390808-c838-45e6-be59-d6fd0d208bc8" providerId="ADAL" clId="{80024695-EE67-8444-A1A9-20697CC70558}" dt="2023-12-28T01:39:10.070" v="7420" actId="20577"/>
          <ac:spMkLst>
            <pc:docMk/>
            <pc:sldMk cId="3685191956" sldId="1751"/>
            <ac:spMk id="3" creationId="{BF2F5DA4-C119-FF28-BDEF-5E700E6A2DF9}"/>
          </ac:spMkLst>
        </pc:spChg>
        <pc:picChg chg="mod">
          <ac:chgData name="Daniel Khashabi" userId="62390808-c838-45e6-be59-d6fd0d208bc8" providerId="ADAL" clId="{80024695-EE67-8444-A1A9-20697CC70558}" dt="2023-12-28T01:28:10.199" v="7148" actId="14100"/>
          <ac:picMkLst>
            <pc:docMk/>
            <pc:sldMk cId="3685191956" sldId="1751"/>
            <ac:picMk id="4" creationId="{52B6B6F9-249A-2638-1394-AC08B36964BA}"/>
          </ac:picMkLst>
        </pc:picChg>
        <pc:picChg chg="mod">
          <ac:chgData name="Daniel Khashabi" userId="62390808-c838-45e6-be59-d6fd0d208bc8" providerId="ADAL" clId="{80024695-EE67-8444-A1A9-20697CC70558}" dt="2023-12-28T01:28:07.146" v="7147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2668647678" sldId="1752"/>
        </pc:sldMkLst>
      </pc:sldChg>
      <pc:sldChg chg="add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857990865" sldId="1752"/>
        </pc:sldMkLst>
        <pc:spChg chg="mod ord">
          <ac:chgData name="Daniel Khashabi" userId="62390808-c838-45e6-be59-d6fd0d208bc8" providerId="ADAL" clId="{80024695-EE67-8444-A1A9-20697CC70558}" dt="2023-12-28T01:28:14.777" v="7150" actId="27636"/>
          <ac:spMkLst>
            <pc:docMk/>
            <pc:sldMk cId="3857990865" sldId="1752"/>
            <ac:spMk id="2" creationId="{8C305F53-ED52-592E-8E1C-97AE24A8BD85}"/>
          </ac:spMkLst>
        </pc:spChg>
        <pc:spChg chg="add mod ord">
          <ac:chgData name="Daniel Khashabi" userId="62390808-c838-45e6-be59-d6fd0d208bc8" providerId="ADAL" clId="{80024695-EE67-8444-A1A9-20697CC70558}" dt="2023-12-28T01:39:57.133" v="7424" actId="15"/>
          <ac:spMkLst>
            <pc:docMk/>
            <pc:sldMk cId="3857990865" sldId="1752"/>
            <ac:spMk id="3" creationId="{5EEAB607-F4CF-F65E-C285-777432121B28}"/>
          </ac:spMkLst>
        </pc:spChg>
        <pc:picChg chg="mod ord modCrop">
          <ac:chgData name="Daniel Khashabi" userId="62390808-c838-45e6-be59-d6fd0d208bc8" providerId="ADAL" clId="{80024695-EE67-8444-A1A9-20697CC70558}" dt="2023-12-28T01:41:10.326" v="7461" actId="1037"/>
          <ac:picMkLst>
            <pc:docMk/>
            <pc:sldMk cId="3857990865" sldId="1752"/>
            <ac:picMk id="5" creationId="{5BEC8F98-F181-AF7D-B568-777E167E234D}"/>
          </ac:picMkLst>
        </pc:picChg>
      </pc:sldChg>
      <pc:sldChg chg="add">
        <pc:chgData name="Daniel Khashabi" userId="62390808-c838-45e6-be59-d6fd0d208bc8" providerId="ADAL" clId="{80024695-EE67-8444-A1A9-20697CC70558}" dt="2023-12-27T19:48:20.941" v="6497"/>
        <pc:sldMkLst>
          <pc:docMk/>
          <pc:sldMk cId="237558940" sldId="1754"/>
        </pc:sldMkLst>
      </pc:sldChg>
      <pc:sldChg chg="del">
        <pc:chgData name="Daniel Khashabi" userId="62390808-c838-45e6-be59-d6fd0d208bc8" providerId="ADAL" clId="{80024695-EE67-8444-A1A9-20697CC70558}" dt="2023-12-27T19:48:13.330" v="6496" actId="2696"/>
        <pc:sldMkLst>
          <pc:docMk/>
          <pc:sldMk cId="3121099006" sldId="1754"/>
        </pc:sldMkLst>
      </pc:sldChg>
      <pc:sldChg chg="add mod modShow">
        <pc:chgData name="Daniel Khashabi" userId="62390808-c838-45e6-be59-d6fd0d208bc8" providerId="ADAL" clId="{80024695-EE67-8444-A1A9-20697CC70558}" dt="2023-12-27T18:47:42.482" v="5532" actId="729"/>
        <pc:sldMkLst>
          <pc:docMk/>
          <pc:sldMk cId="2370193454" sldId="1970"/>
        </pc:sldMkLst>
      </pc:sldChg>
      <pc:sldChg chg="del">
        <pc:chgData name="Daniel Khashabi" userId="62390808-c838-45e6-be59-d6fd0d208bc8" providerId="ADAL" clId="{80024695-EE67-8444-A1A9-20697CC70558}" dt="2023-12-27T18:47:37.892" v="5530" actId="2696"/>
        <pc:sldMkLst>
          <pc:docMk/>
          <pc:sldMk cId="2849267519" sldId="1970"/>
        </pc:sldMkLst>
      </pc:sldChg>
      <pc:sldChg chg="del">
        <pc:chgData name="Daniel Khashabi" userId="62390808-c838-45e6-be59-d6fd0d208bc8" providerId="ADAL" clId="{80024695-EE67-8444-A1A9-20697CC70558}" dt="2023-12-27T14:57:12.956" v="1075" actId="2696"/>
        <pc:sldMkLst>
          <pc:docMk/>
          <pc:sldMk cId="3476101273" sldId="1972"/>
        </pc:sldMkLst>
      </pc:sldChg>
      <pc:sldChg chg="add del mod modShow">
        <pc:chgData name="Daniel Khashabi" userId="62390808-c838-45e6-be59-d6fd0d208bc8" providerId="ADAL" clId="{80024695-EE67-8444-A1A9-20697CC70558}" dt="2023-12-27T18:39:22.777" v="5221" actId="2696"/>
        <pc:sldMkLst>
          <pc:docMk/>
          <pc:sldMk cId="620175352" sldId="1973"/>
        </pc:sldMkLst>
      </pc:sldChg>
      <pc:sldChg chg="add del mod modShow">
        <pc:chgData name="Daniel Khashabi" userId="62390808-c838-45e6-be59-d6fd0d208bc8" providerId="ADAL" clId="{80024695-EE67-8444-A1A9-20697CC70558}" dt="2023-12-27T18:39:23.810" v="5222" actId="2696"/>
        <pc:sldMkLst>
          <pc:docMk/>
          <pc:sldMk cId="158036805" sldId="1974"/>
        </pc:sldMkLst>
      </pc:sldChg>
      <pc:sldChg chg="del">
        <pc:chgData name="Daniel Khashabi" userId="62390808-c838-45e6-be59-d6fd0d208bc8" providerId="ADAL" clId="{80024695-EE67-8444-A1A9-20697CC70558}" dt="2023-12-27T02:55:28.922" v="849" actId="2696"/>
        <pc:sldMkLst>
          <pc:docMk/>
          <pc:sldMk cId="1519204085" sldId="1975"/>
        </pc:sldMkLst>
      </pc:sldChg>
      <pc:sldChg chg="addSp modSp mod modShow">
        <pc:chgData name="Daniel Khashabi" userId="62390808-c838-45e6-be59-d6fd0d208bc8" providerId="ADAL" clId="{80024695-EE67-8444-A1A9-20697CC70558}" dt="2023-12-27T18:43:55.031" v="5295" actId="729"/>
        <pc:sldMkLst>
          <pc:docMk/>
          <pc:sldMk cId="176985213" sldId="1978"/>
        </pc:sldMkLst>
        <pc:spChg chg="add mod">
          <ac:chgData name="Daniel Khashabi" userId="62390808-c838-45e6-be59-d6fd0d208bc8" providerId="ADAL" clId="{80024695-EE67-8444-A1A9-20697CC70558}" dt="2023-12-27T18:42:23.972" v="5294" actId="20577"/>
          <ac:spMkLst>
            <pc:docMk/>
            <pc:sldMk cId="176985213" sldId="1978"/>
            <ac:spMk id="5" creationId="{FC0606F0-6630-B2B8-804D-0BC8373A508B}"/>
          </ac:spMkLst>
        </pc:spChg>
        <pc:picChg chg="mod">
          <ac:chgData name="Daniel Khashabi" userId="62390808-c838-45e6-be59-d6fd0d208bc8" providerId="ADAL" clId="{80024695-EE67-8444-A1A9-20697CC70558}" dt="2023-12-27T18:42:09.675" v="5280" actId="1038"/>
          <ac:picMkLst>
            <pc:docMk/>
            <pc:sldMk cId="176985213" sldId="1978"/>
            <ac:picMk id="1026" creationId="{F2CC9769-181F-C0B8-2148-20BC0D3CB0A6}"/>
          </ac:picMkLst>
        </pc:picChg>
      </pc:sldChg>
      <pc:sldChg chg="add del">
        <pc:chgData name="Daniel Khashabi" userId="62390808-c838-45e6-be59-d6fd0d208bc8" providerId="ADAL" clId="{80024695-EE67-8444-A1A9-20697CC70558}" dt="2023-12-27T18:41:43.039" v="5229" actId="2696"/>
        <pc:sldMkLst>
          <pc:docMk/>
          <pc:sldMk cId="3213619138" sldId="1979"/>
        </pc:sldMkLst>
      </pc:sldChg>
      <pc:sldChg chg="del">
        <pc:chgData name="Daniel Khashabi" userId="62390808-c838-45e6-be59-d6fd0d208bc8" providerId="ADAL" clId="{80024695-EE67-8444-A1A9-20697CC70558}" dt="2023-12-28T00:56:44.874" v="6607" actId="2696"/>
        <pc:sldMkLst>
          <pc:docMk/>
          <pc:sldMk cId="961066820" sldId="1980"/>
        </pc:sldMkLst>
      </pc:sldChg>
      <pc:sldChg chg="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853419716" sldId="1981"/>
        </pc:sldMkLst>
        <pc:spChg chg="mod ord">
          <ac:chgData name="Daniel Khashabi" userId="62390808-c838-45e6-be59-d6fd0d208bc8" providerId="ADAL" clId="{80024695-EE67-8444-A1A9-20697CC70558}" dt="2023-12-28T01:27:32.738" v="7095" actId="27636"/>
          <ac:spMkLst>
            <pc:docMk/>
            <pc:sldMk cId="1853419716" sldId="1981"/>
            <ac:spMk id="2" creationId="{F0715149-4F93-B25C-8637-38213413B0CC}"/>
          </ac:spMkLst>
        </pc:spChg>
        <pc:spChg chg="mod ord">
          <ac:chgData name="Daniel Khashabi" userId="62390808-c838-45e6-be59-d6fd0d208bc8" providerId="ADAL" clId="{80024695-EE67-8444-A1A9-20697CC70558}" dt="2023-12-28T01:36:36.035" v="7412" actId="255"/>
          <ac:spMkLst>
            <pc:docMk/>
            <pc:sldMk cId="1853419716" sldId="1981"/>
            <ac:spMk id="3" creationId="{BF2F5DA4-C119-FF28-BDEF-5E700E6A2DF9}"/>
          </ac:spMkLst>
        </pc:spChg>
        <pc:picChg chg="mod">
          <ac:chgData name="Daniel Khashabi" userId="62390808-c838-45e6-be59-d6fd0d208bc8" providerId="ADAL" clId="{80024695-EE67-8444-A1A9-20697CC70558}" dt="2023-12-28T01:36:54.472" v="7419" actId="1035"/>
          <ac:picMkLst>
            <pc:docMk/>
            <pc:sldMk cId="1853419716" sldId="1981"/>
            <ac:picMk id="5" creationId="{810942FF-3338-66DB-EC73-D972EF6B46CA}"/>
          </ac:picMkLst>
        </pc:pic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166113829" sldId="1981"/>
        </pc:sldMkLst>
      </pc:sldChg>
      <pc:sldChg chg="add del">
        <pc:chgData name="Daniel Khashabi" userId="62390808-c838-45e6-be59-d6fd0d208bc8" providerId="ADAL" clId="{80024695-EE67-8444-A1A9-20697CC70558}" dt="2023-12-28T03:41:10.629" v="9164" actId="2696"/>
        <pc:sldMkLst>
          <pc:docMk/>
          <pc:sldMk cId="579766841" sldId="1991"/>
        </pc:sldMkLst>
      </pc:sldChg>
      <pc:sldChg chg="modSp add mod modClrScheme chgLayout">
        <pc:chgData name="Daniel Khashabi" userId="62390808-c838-45e6-be59-d6fd0d208bc8" providerId="ADAL" clId="{80024695-EE67-8444-A1A9-20697CC70558}" dt="2023-12-28T03:41:27.021" v="9168" actId="27636"/>
        <pc:sldMkLst>
          <pc:docMk/>
          <pc:sldMk cId="2047651027" sldId="1991"/>
        </pc:sldMkLst>
        <pc:spChg chg="mod ord">
          <ac:chgData name="Daniel Khashabi" userId="62390808-c838-45e6-be59-d6fd0d208bc8" providerId="ADAL" clId="{80024695-EE67-8444-A1A9-20697CC70558}" dt="2023-12-28T03:41:27.021" v="9168" actId="27636"/>
          <ac:spMkLst>
            <pc:docMk/>
            <pc:sldMk cId="2047651027" sldId="1991"/>
            <ac:spMk id="2" creationId="{B54F3702-BF47-8FD2-2A73-411585681A7A}"/>
          </ac:spMkLst>
        </pc:spChg>
        <pc:spChg chg="mod ord">
          <ac:chgData name="Daniel Khashabi" userId="62390808-c838-45e6-be59-d6fd0d208bc8" providerId="ADAL" clId="{80024695-EE67-8444-A1A9-20697CC70558}" dt="2023-12-28T03:41:27.016" v="9167" actId="700"/>
          <ac:spMkLst>
            <pc:docMk/>
            <pc:sldMk cId="2047651027" sldId="1991"/>
            <ac:spMk id="4" creationId="{C22A6682-09E6-7C42-36B1-2A9E75AE7599}"/>
          </ac:spMkLst>
        </pc:spChg>
      </pc:sldChg>
      <pc:sldChg chg="del">
        <pc:chgData name="Daniel Khashabi" userId="62390808-c838-45e6-be59-d6fd0d208bc8" providerId="ADAL" clId="{80024695-EE67-8444-A1A9-20697CC70558}" dt="2023-12-27T19:48:13.330" v="6496" actId="2696"/>
        <pc:sldMkLst>
          <pc:docMk/>
          <pc:sldMk cId="522745069" sldId="1999"/>
        </pc:sldMkLst>
      </pc:sldChg>
      <pc:sldChg chg="add">
        <pc:chgData name="Daniel Khashabi" userId="62390808-c838-45e6-be59-d6fd0d208bc8" providerId="ADAL" clId="{80024695-EE67-8444-A1A9-20697CC70558}" dt="2023-12-27T19:48:20.941" v="6497"/>
        <pc:sldMkLst>
          <pc:docMk/>
          <pc:sldMk cId="1680631134" sldId="1999"/>
        </pc:sldMkLst>
      </pc:sldChg>
      <pc:sldChg chg="add">
        <pc:chgData name="Daniel Khashabi" userId="62390808-c838-45e6-be59-d6fd0d208bc8" providerId="ADAL" clId="{80024695-EE67-8444-A1A9-20697CC70558}" dt="2023-12-27T19:48:20.941" v="6497"/>
        <pc:sldMkLst>
          <pc:docMk/>
          <pc:sldMk cId="29295403" sldId="2000"/>
        </pc:sldMkLst>
      </pc:sldChg>
      <pc:sldChg chg="del">
        <pc:chgData name="Daniel Khashabi" userId="62390808-c838-45e6-be59-d6fd0d208bc8" providerId="ADAL" clId="{80024695-EE67-8444-A1A9-20697CC70558}" dt="2023-12-27T19:48:13.330" v="6496" actId="2696"/>
        <pc:sldMkLst>
          <pc:docMk/>
          <pc:sldMk cId="363758072" sldId="2000"/>
        </pc:sldMkLst>
      </pc:sldChg>
      <pc:sldChg chg="modSp add mod">
        <pc:chgData name="Daniel Khashabi" userId="62390808-c838-45e6-be59-d6fd0d208bc8" providerId="ADAL" clId="{80024695-EE67-8444-A1A9-20697CC70558}" dt="2023-12-27T21:40:35.867" v="6546" actId="20577"/>
        <pc:sldMkLst>
          <pc:docMk/>
          <pc:sldMk cId="651872160" sldId="2001"/>
        </pc:sldMkLst>
        <pc:spChg chg="mod">
          <ac:chgData name="Daniel Khashabi" userId="62390808-c838-45e6-be59-d6fd0d208bc8" providerId="ADAL" clId="{80024695-EE67-8444-A1A9-20697CC70558}" dt="2023-12-27T21:40:35.867" v="6546" actId="20577"/>
          <ac:spMkLst>
            <pc:docMk/>
            <pc:sldMk cId="651872160" sldId="2001"/>
            <ac:spMk id="4" creationId="{3A57B3FA-CEF2-1774-599F-C63D344470A8}"/>
          </ac:spMkLst>
        </pc:spChg>
      </pc:sldChg>
      <pc:sldChg chg="del">
        <pc:chgData name="Daniel Khashabi" userId="62390808-c838-45e6-be59-d6fd0d208bc8" providerId="ADAL" clId="{80024695-EE67-8444-A1A9-20697CC70558}" dt="2023-12-27T19:48:13.330" v="6496" actId="2696"/>
        <pc:sldMkLst>
          <pc:docMk/>
          <pc:sldMk cId="1276122577" sldId="2001"/>
        </pc:sldMkLst>
      </pc:sldChg>
      <pc:sldChg chg="addSp modSp add mod">
        <pc:chgData name="Daniel Khashabi" userId="62390808-c838-45e6-be59-d6fd0d208bc8" providerId="ADAL" clId="{80024695-EE67-8444-A1A9-20697CC70558}" dt="2023-12-28T02:41:01.907" v="8410" actId="27636"/>
        <pc:sldMkLst>
          <pc:docMk/>
          <pc:sldMk cId="416260398" sldId="2003"/>
        </pc:sldMkLst>
        <pc:spChg chg="mod">
          <ac:chgData name="Daniel Khashabi" userId="62390808-c838-45e6-be59-d6fd0d208bc8" providerId="ADAL" clId="{80024695-EE67-8444-A1A9-20697CC70558}" dt="2023-12-28T02:40:52.054" v="8385" actId="1035"/>
          <ac:spMkLst>
            <pc:docMk/>
            <pc:sldMk cId="416260398" sldId="2003"/>
            <ac:spMk id="3" creationId="{E22743D9-9D95-EADA-59F4-6DBAA1155097}"/>
          </ac:spMkLst>
        </pc:spChg>
        <pc:spChg chg="mod">
          <ac:chgData name="Daniel Khashabi" userId="62390808-c838-45e6-be59-d6fd0d208bc8" providerId="ADAL" clId="{80024695-EE67-8444-A1A9-20697CC70558}" dt="2023-12-28T02:41:01.907" v="8410" actId="27636"/>
          <ac:spMkLst>
            <pc:docMk/>
            <pc:sldMk cId="416260398" sldId="2003"/>
            <ac:spMk id="4" creationId="{58AC3465-700C-204E-2680-8F747583BC4D}"/>
          </ac:spMkLst>
        </pc:spChg>
        <pc:spChg chg="add mod">
          <ac:chgData name="Daniel Khashabi" userId="62390808-c838-45e6-be59-d6fd0d208bc8" providerId="ADAL" clId="{80024695-EE67-8444-A1A9-20697CC70558}" dt="2023-12-28T01:59:55.322" v="7853" actId="20577"/>
          <ac:spMkLst>
            <pc:docMk/>
            <pc:sldMk cId="416260398" sldId="2003"/>
            <ac:spMk id="6" creationId="{2B7BEC4B-BA03-F7D4-1D0D-BE8C6CFA1CC0}"/>
          </ac:spMkLst>
        </pc:spChg>
      </pc:sldChg>
      <pc:sldChg chg="del">
        <pc:chgData name="Daniel Khashabi" userId="62390808-c838-45e6-be59-d6fd0d208bc8" providerId="ADAL" clId="{80024695-EE67-8444-A1A9-20697CC70558}" dt="2023-12-27T19:46:01.357" v="6421" actId="2696"/>
        <pc:sldMkLst>
          <pc:docMk/>
          <pc:sldMk cId="1318148118" sldId="2003"/>
        </pc:sldMkLst>
      </pc:sldChg>
      <pc:sldChg chg="del">
        <pc:chgData name="Daniel Khashabi" userId="62390808-c838-45e6-be59-d6fd0d208bc8" providerId="ADAL" clId="{80024695-EE67-8444-A1A9-20697CC70558}" dt="2023-12-27T19:45:37.338" v="6420" actId="2696"/>
        <pc:sldMkLst>
          <pc:docMk/>
          <pc:sldMk cId="445140593" sldId="2004"/>
        </pc:sldMkLst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1146520308" sldId="2005"/>
        </pc:sldMkLst>
      </pc:sldChg>
      <pc:sldChg chg="addSp modSp add">
        <pc:chgData name="Daniel Khashabi" userId="62390808-c838-45e6-be59-d6fd0d208bc8" providerId="ADAL" clId="{80024695-EE67-8444-A1A9-20697CC70558}" dt="2023-12-28T02:00:06.354" v="7858"/>
        <pc:sldMkLst>
          <pc:docMk/>
          <pc:sldMk cId="2218406525" sldId="2005"/>
        </pc:sldMkLst>
        <pc:spChg chg="add mod">
          <ac:chgData name="Daniel Khashabi" userId="62390808-c838-45e6-be59-d6fd0d208bc8" providerId="ADAL" clId="{80024695-EE67-8444-A1A9-20697CC70558}" dt="2023-12-28T02:00:06.354" v="7858"/>
          <ac:spMkLst>
            <pc:docMk/>
            <pc:sldMk cId="2218406525" sldId="2005"/>
            <ac:spMk id="4" creationId="{09873451-60C8-86EC-8B42-4E4F1690A7DF}"/>
          </ac:spMkLst>
        </pc:spChg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3999431844" sldId="2005"/>
        </pc:sldMkLst>
      </pc:sldChg>
      <pc:sldChg chg="addSp modSp add">
        <pc:chgData name="Daniel Khashabi" userId="62390808-c838-45e6-be59-d6fd0d208bc8" providerId="ADAL" clId="{80024695-EE67-8444-A1A9-20697CC70558}" dt="2023-12-28T02:00:07.269" v="7859"/>
        <pc:sldMkLst>
          <pc:docMk/>
          <pc:sldMk cId="1674827514" sldId="2006"/>
        </pc:sldMkLst>
        <pc:spChg chg="add mod">
          <ac:chgData name="Daniel Khashabi" userId="62390808-c838-45e6-be59-d6fd0d208bc8" providerId="ADAL" clId="{80024695-EE67-8444-A1A9-20697CC70558}" dt="2023-12-28T02:00:07.269" v="7859"/>
          <ac:spMkLst>
            <pc:docMk/>
            <pc:sldMk cId="1674827514" sldId="2006"/>
            <ac:spMk id="3" creationId="{4D93E600-69E9-006C-F30C-311C59D91779}"/>
          </ac:spMkLst>
        </pc:spChg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1973668674" sldId="2006"/>
        </pc:sldMkLst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3398535517" sldId="2006"/>
        </pc:sldMkLst>
      </pc:sldChg>
      <pc:sldChg chg="del">
        <pc:chgData name="Daniel Khashabi" userId="62390808-c838-45e6-be59-d6fd0d208bc8" providerId="ADAL" clId="{80024695-EE67-8444-A1A9-20697CC70558}" dt="2023-12-27T19:48:02.072" v="6495" actId="2696"/>
        <pc:sldMkLst>
          <pc:docMk/>
          <pc:sldMk cId="2984353651" sldId="2007"/>
        </pc:sldMkLst>
      </pc:sldChg>
      <pc:sldChg chg="del">
        <pc:chgData name="Daniel Khashabi" userId="62390808-c838-45e6-be59-d6fd0d208bc8" providerId="ADAL" clId="{80024695-EE67-8444-A1A9-20697CC70558}" dt="2023-12-27T19:48:42.304" v="6498" actId="2696"/>
        <pc:sldMkLst>
          <pc:docMk/>
          <pc:sldMk cId="2454482864" sldId="2008"/>
        </pc:sldMkLst>
      </pc:sldChg>
      <pc:sldChg chg="addSp delSp modSp add mod">
        <pc:chgData name="Daniel Khashabi" userId="62390808-c838-45e6-be59-d6fd0d208bc8" providerId="ADAL" clId="{80024695-EE67-8444-A1A9-20697CC70558}" dt="2023-12-28T02:00:01.402" v="7856"/>
        <pc:sldMkLst>
          <pc:docMk/>
          <pc:sldMk cId="359007980" sldId="2011"/>
        </pc:sldMkLst>
        <pc:spChg chg="add del">
          <ac:chgData name="Daniel Khashabi" userId="62390808-c838-45e6-be59-d6fd0d208bc8" providerId="ADAL" clId="{80024695-EE67-8444-A1A9-20697CC70558}" dt="2023-12-28T01:59:58.467" v="7855" actId="22"/>
          <ac:spMkLst>
            <pc:docMk/>
            <pc:sldMk cId="359007980" sldId="2011"/>
            <ac:spMk id="6" creationId="{B680098E-807B-863B-73B4-79072AC37EBA}"/>
          </ac:spMkLst>
        </pc:spChg>
        <pc:spChg chg="add mod">
          <ac:chgData name="Daniel Khashabi" userId="62390808-c838-45e6-be59-d6fd0d208bc8" providerId="ADAL" clId="{80024695-EE67-8444-A1A9-20697CC70558}" dt="2023-12-28T02:00:01.402" v="7856"/>
          <ac:spMkLst>
            <pc:docMk/>
            <pc:sldMk cId="359007980" sldId="2011"/>
            <ac:spMk id="7" creationId="{45E4B649-020E-6065-66A9-E27192DBACAF}"/>
          </ac:spMkLst>
        </pc:spChg>
      </pc:sldChg>
      <pc:sldChg chg="del">
        <pc:chgData name="Daniel Khashabi" userId="62390808-c838-45e6-be59-d6fd0d208bc8" providerId="ADAL" clId="{80024695-EE67-8444-A1A9-20697CC70558}" dt="2023-12-27T19:46:01.357" v="6421" actId="2696"/>
        <pc:sldMkLst>
          <pc:docMk/>
          <pc:sldMk cId="2373724133" sldId="2011"/>
        </pc:sldMkLst>
      </pc:sldChg>
      <pc:sldChg chg="del">
        <pc:chgData name="Daniel Khashabi" userId="62390808-c838-45e6-be59-d6fd0d208bc8" providerId="ADAL" clId="{80024695-EE67-8444-A1A9-20697CC70558}" dt="2023-12-27T19:46:01.357" v="6421" actId="2696"/>
        <pc:sldMkLst>
          <pc:docMk/>
          <pc:sldMk cId="1236007042" sldId="2012"/>
        </pc:sldMkLst>
      </pc:sldChg>
      <pc:sldChg chg="addSp modSp add">
        <pc:chgData name="Daniel Khashabi" userId="62390808-c838-45e6-be59-d6fd0d208bc8" providerId="ADAL" clId="{80024695-EE67-8444-A1A9-20697CC70558}" dt="2023-12-28T02:00:02.763" v="7857"/>
        <pc:sldMkLst>
          <pc:docMk/>
          <pc:sldMk cId="2899764878" sldId="2012"/>
        </pc:sldMkLst>
        <pc:spChg chg="add mod">
          <ac:chgData name="Daniel Khashabi" userId="62390808-c838-45e6-be59-d6fd0d208bc8" providerId="ADAL" clId="{80024695-EE67-8444-A1A9-20697CC70558}" dt="2023-12-28T02:00:02.763" v="7857"/>
          <ac:spMkLst>
            <pc:docMk/>
            <pc:sldMk cId="2899764878" sldId="2012"/>
            <ac:spMk id="3" creationId="{3B7BEA0E-AAB9-E293-59CB-C3B29EA80568}"/>
          </ac:spMkLst>
        </pc:spChg>
      </pc:sldChg>
      <pc:sldChg chg="add">
        <pc:chgData name="Daniel Khashabi" userId="62390808-c838-45e6-be59-d6fd0d208bc8" providerId="ADAL" clId="{80024695-EE67-8444-A1A9-20697CC70558}" dt="2023-12-27T19:49:00.737" v="6500"/>
        <pc:sldMkLst>
          <pc:docMk/>
          <pc:sldMk cId="1604163348" sldId="2013"/>
        </pc:sldMkLst>
      </pc:sldChg>
      <pc:sldChg chg="del">
        <pc:chgData name="Daniel Khashabi" userId="62390808-c838-45e6-be59-d6fd0d208bc8" providerId="ADAL" clId="{80024695-EE67-8444-A1A9-20697CC70558}" dt="2023-12-27T19:48:56.098" v="6499" actId="2696"/>
        <pc:sldMkLst>
          <pc:docMk/>
          <pc:sldMk cId="2603009310" sldId="2013"/>
        </pc:sldMkLst>
      </pc:sldChg>
      <pc:sldChg chg="modSp add mod">
        <pc:chgData name="Daniel Khashabi" userId="62390808-c838-45e6-be59-d6fd0d208bc8" providerId="ADAL" clId="{80024695-EE67-8444-A1A9-20697CC70558}" dt="2023-12-28T02:52:04.260" v="8635" actId="14100"/>
        <pc:sldMkLst>
          <pc:docMk/>
          <pc:sldMk cId="456734497" sldId="2014"/>
        </pc:sldMkLst>
        <pc:spChg chg="mod">
          <ac:chgData name="Daniel Khashabi" userId="62390808-c838-45e6-be59-d6fd0d208bc8" providerId="ADAL" clId="{80024695-EE67-8444-A1A9-20697CC70558}" dt="2023-12-28T02:52:04.260" v="8635" actId="14100"/>
          <ac:spMkLst>
            <pc:docMk/>
            <pc:sldMk cId="456734497" sldId="2014"/>
            <ac:spMk id="7" creationId="{44E0B538-4269-8394-8DEF-B4E381909C53}"/>
          </ac:spMkLst>
        </pc:spChg>
      </pc:sldChg>
      <pc:sldChg chg="del">
        <pc:chgData name="Daniel Khashabi" userId="62390808-c838-45e6-be59-d6fd0d208bc8" providerId="ADAL" clId="{80024695-EE67-8444-A1A9-20697CC70558}" dt="2023-12-27T19:48:56.098" v="6499" actId="2696"/>
        <pc:sldMkLst>
          <pc:docMk/>
          <pc:sldMk cId="1401213735" sldId="2014"/>
        </pc:sldMkLst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601651913" sldId="2015"/>
        </pc:sldMkLst>
      </pc:sldChg>
      <pc:sldChg chg="addSp delSp modSp add mod">
        <pc:chgData name="Daniel Khashabi" userId="62390808-c838-45e6-be59-d6fd0d208bc8" providerId="ADAL" clId="{80024695-EE67-8444-A1A9-20697CC70558}" dt="2023-12-28T02:00:08.602" v="7860"/>
        <pc:sldMkLst>
          <pc:docMk/>
          <pc:sldMk cId="1058418357" sldId="2015"/>
        </pc:sldMkLst>
        <pc:spChg chg="add mod">
          <ac:chgData name="Daniel Khashabi" userId="62390808-c838-45e6-be59-d6fd0d208bc8" providerId="ADAL" clId="{80024695-EE67-8444-A1A9-20697CC70558}" dt="2023-12-28T02:00:08.602" v="7860"/>
          <ac:spMkLst>
            <pc:docMk/>
            <pc:sldMk cId="1058418357" sldId="2015"/>
            <ac:spMk id="8" creationId="{DC3360B0-A37D-D0B7-C645-6D30F98D287A}"/>
          </ac:spMkLst>
        </pc:spChg>
        <pc:spChg chg="del">
          <ac:chgData name="Daniel Khashabi" userId="62390808-c838-45e6-be59-d6fd0d208bc8" providerId="ADAL" clId="{80024695-EE67-8444-A1A9-20697CC70558}" dt="2023-12-27T21:40:03.567" v="6543" actId="478"/>
          <ac:spMkLst>
            <pc:docMk/>
            <pc:sldMk cId="1058418357" sldId="2015"/>
            <ac:spMk id="11" creationId="{87905A1A-5E96-93CA-8B37-557EF96AF4DE}"/>
          </ac:spMkLst>
        </pc:spChg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3235387522" sldId="2015"/>
        </pc:sldMkLst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298590268" sldId="2016"/>
        </pc:sldMkLst>
      </pc:sldChg>
      <pc:sldChg chg="addSp delSp modSp add mod">
        <pc:chgData name="Daniel Khashabi" userId="62390808-c838-45e6-be59-d6fd0d208bc8" providerId="ADAL" clId="{80024695-EE67-8444-A1A9-20697CC70558}" dt="2023-12-28T02:00:10.558" v="7861"/>
        <pc:sldMkLst>
          <pc:docMk/>
          <pc:sldMk cId="1459814430" sldId="2016"/>
        </pc:sldMkLst>
        <pc:spChg chg="add mod">
          <ac:chgData name="Daniel Khashabi" userId="62390808-c838-45e6-be59-d6fd0d208bc8" providerId="ADAL" clId="{80024695-EE67-8444-A1A9-20697CC70558}" dt="2023-12-28T02:00:10.558" v="7861"/>
          <ac:spMkLst>
            <pc:docMk/>
            <pc:sldMk cId="1459814430" sldId="2016"/>
            <ac:spMk id="13" creationId="{4BCED33C-7FC6-536C-3A01-1BDE53F92C78}"/>
          </ac:spMkLst>
        </pc:spChg>
        <pc:spChg chg="del">
          <ac:chgData name="Daniel Khashabi" userId="62390808-c838-45e6-be59-d6fd0d208bc8" providerId="ADAL" clId="{80024695-EE67-8444-A1A9-20697CC70558}" dt="2023-12-27T21:40:01.345" v="6542" actId="478"/>
          <ac:spMkLst>
            <pc:docMk/>
            <pc:sldMk cId="1459814430" sldId="2016"/>
            <ac:spMk id="16" creationId="{85C8243E-C8B1-4F66-EC21-9820E599CCC8}"/>
          </ac:spMkLst>
        </pc:spChg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3105350678" sldId="2016"/>
        </pc:sldMkLst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1747141095" sldId="2017"/>
        </pc:sldMkLst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1771124678" sldId="2017"/>
        </pc:sldMkLst>
      </pc:sldChg>
      <pc:sldChg chg="addSp delSp modSp add mod">
        <pc:chgData name="Daniel Khashabi" userId="62390808-c838-45e6-be59-d6fd0d208bc8" providerId="ADAL" clId="{80024695-EE67-8444-A1A9-20697CC70558}" dt="2023-12-28T02:00:11.732" v="7862"/>
        <pc:sldMkLst>
          <pc:docMk/>
          <pc:sldMk cId="4174717378" sldId="2017"/>
        </pc:sldMkLst>
        <pc:spChg chg="add mod">
          <ac:chgData name="Daniel Khashabi" userId="62390808-c838-45e6-be59-d6fd0d208bc8" providerId="ADAL" clId="{80024695-EE67-8444-A1A9-20697CC70558}" dt="2023-12-28T02:00:11.732" v="7862"/>
          <ac:spMkLst>
            <pc:docMk/>
            <pc:sldMk cId="4174717378" sldId="2017"/>
            <ac:spMk id="13" creationId="{18826420-2756-A5DD-6C99-FD78256E3DE9}"/>
          </ac:spMkLst>
        </pc:spChg>
        <pc:spChg chg="del">
          <ac:chgData name="Daniel Khashabi" userId="62390808-c838-45e6-be59-d6fd0d208bc8" providerId="ADAL" clId="{80024695-EE67-8444-A1A9-20697CC70558}" dt="2023-12-27T21:39:57.296" v="6541" actId="478"/>
          <ac:spMkLst>
            <pc:docMk/>
            <pc:sldMk cId="4174717378" sldId="2017"/>
            <ac:spMk id="15" creationId="{3B093803-73FD-08C4-CF6B-970C0075DF10}"/>
          </ac:spMkLst>
        </pc:spChg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730623015" sldId="2018"/>
        </pc:sldMkLst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2385120606" sldId="2018"/>
        </pc:sldMkLst>
      </pc:sldChg>
      <pc:sldChg chg="addSp delSp modSp add mod">
        <pc:chgData name="Daniel Khashabi" userId="62390808-c838-45e6-be59-d6fd0d208bc8" providerId="ADAL" clId="{80024695-EE67-8444-A1A9-20697CC70558}" dt="2023-12-28T02:00:14.265" v="7863"/>
        <pc:sldMkLst>
          <pc:docMk/>
          <pc:sldMk cId="3112195494" sldId="2018"/>
        </pc:sldMkLst>
        <pc:spChg chg="mod">
          <ac:chgData name="Daniel Khashabi" userId="62390808-c838-45e6-be59-d6fd0d208bc8" providerId="ADAL" clId="{80024695-EE67-8444-A1A9-20697CC70558}" dt="2023-12-27T21:39:54.510" v="6540" actId="14100"/>
          <ac:spMkLst>
            <pc:docMk/>
            <pc:sldMk cId="3112195494" sldId="201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80024695-EE67-8444-A1A9-20697CC70558}" dt="2023-12-28T02:00:14.265" v="7863"/>
          <ac:spMkLst>
            <pc:docMk/>
            <pc:sldMk cId="3112195494" sldId="2018"/>
            <ac:spMk id="13" creationId="{8EB8045D-1843-7783-43D0-BE7A3B24FE71}"/>
          </ac:spMkLst>
        </pc:spChg>
        <pc:spChg chg="del">
          <ac:chgData name="Daniel Khashabi" userId="62390808-c838-45e6-be59-d6fd0d208bc8" providerId="ADAL" clId="{80024695-EE67-8444-A1A9-20697CC70558}" dt="2023-12-27T21:39:50.871" v="6534" actId="478"/>
          <ac:spMkLst>
            <pc:docMk/>
            <pc:sldMk cId="3112195494" sldId="2018"/>
            <ac:spMk id="15" creationId="{F447319E-AFC2-D96D-43A1-E6DE57EA8C05}"/>
          </ac:spMkLst>
        </pc:spChg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2639485319" sldId="2019"/>
        </pc:sldMkLst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3413830691" sldId="2019"/>
        </pc:sldMkLst>
      </pc:sldChg>
      <pc:sldChg chg="addSp delSp modSp add mod">
        <pc:chgData name="Daniel Khashabi" userId="62390808-c838-45e6-be59-d6fd0d208bc8" providerId="ADAL" clId="{80024695-EE67-8444-A1A9-20697CC70558}" dt="2023-12-28T02:00:15.159" v="7864"/>
        <pc:sldMkLst>
          <pc:docMk/>
          <pc:sldMk cId="3969208955" sldId="2019"/>
        </pc:sldMkLst>
        <pc:spChg chg="add mod">
          <ac:chgData name="Daniel Khashabi" userId="62390808-c838-45e6-be59-d6fd0d208bc8" providerId="ADAL" clId="{80024695-EE67-8444-A1A9-20697CC70558}" dt="2023-12-28T02:00:15.159" v="7864"/>
          <ac:spMkLst>
            <pc:docMk/>
            <pc:sldMk cId="3969208955" sldId="2019"/>
            <ac:spMk id="15" creationId="{AD96FB96-E8BF-F411-7770-3206291F59BC}"/>
          </ac:spMkLst>
        </pc:spChg>
        <pc:spChg chg="del">
          <ac:chgData name="Daniel Khashabi" userId="62390808-c838-45e6-be59-d6fd0d208bc8" providerId="ADAL" clId="{80024695-EE67-8444-A1A9-20697CC70558}" dt="2023-12-27T21:39:46.461" v="6533" actId="478"/>
          <ac:spMkLst>
            <pc:docMk/>
            <pc:sldMk cId="3969208955" sldId="2019"/>
            <ac:spMk id="17" creationId="{161B4770-22CC-3501-391E-0B37EF048520}"/>
          </ac:spMkLst>
        </pc:spChg>
      </pc:sldChg>
      <pc:sldChg chg="addSp delSp modSp add mod">
        <pc:chgData name="Daniel Khashabi" userId="62390808-c838-45e6-be59-d6fd0d208bc8" providerId="ADAL" clId="{80024695-EE67-8444-A1A9-20697CC70558}" dt="2023-12-28T02:00:17.520" v="7865"/>
        <pc:sldMkLst>
          <pc:docMk/>
          <pc:sldMk cId="153949087" sldId="2020"/>
        </pc:sldMkLst>
        <pc:spChg chg="add mod">
          <ac:chgData name="Daniel Khashabi" userId="62390808-c838-45e6-be59-d6fd0d208bc8" providerId="ADAL" clId="{80024695-EE67-8444-A1A9-20697CC70558}" dt="2023-12-28T02:00:17.520" v="7865"/>
          <ac:spMkLst>
            <pc:docMk/>
            <pc:sldMk cId="153949087" sldId="2020"/>
            <ac:spMk id="15" creationId="{B5E894EA-1573-A11B-EE69-E765CA19DF6B}"/>
          </ac:spMkLst>
        </pc:spChg>
        <pc:spChg chg="del">
          <ac:chgData name="Daniel Khashabi" userId="62390808-c838-45e6-be59-d6fd0d208bc8" providerId="ADAL" clId="{80024695-EE67-8444-A1A9-20697CC70558}" dt="2023-12-27T21:39:43.656" v="6532" actId="478"/>
          <ac:spMkLst>
            <pc:docMk/>
            <pc:sldMk cId="153949087" sldId="2020"/>
            <ac:spMk id="17" creationId="{4390A890-33FD-66B7-C78F-6223F4AEDD39}"/>
          </ac:spMkLst>
        </pc:spChg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1121442214" sldId="2020"/>
        </pc:sldMkLst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2653526193" sldId="2020"/>
        </pc:sldMkLst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1503945011" sldId="2021"/>
        </pc:sldMkLst>
      </pc:sldChg>
      <pc:sldChg chg="addSp delSp modSp add mod">
        <pc:chgData name="Daniel Khashabi" userId="62390808-c838-45e6-be59-d6fd0d208bc8" providerId="ADAL" clId="{80024695-EE67-8444-A1A9-20697CC70558}" dt="2023-12-28T02:00:18.385" v="7866"/>
        <pc:sldMkLst>
          <pc:docMk/>
          <pc:sldMk cId="1527181319" sldId="2021"/>
        </pc:sldMkLst>
        <pc:spChg chg="add mod">
          <ac:chgData name="Daniel Khashabi" userId="62390808-c838-45e6-be59-d6fd0d208bc8" providerId="ADAL" clId="{80024695-EE67-8444-A1A9-20697CC70558}" dt="2023-12-28T02:00:18.385" v="7866"/>
          <ac:spMkLst>
            <pc:docMk/>
            <pc:sldMk cId="1527181319" sldId="2021"/>
            <ac:spMk id="8" creationId="{AF8C6E33-CDCC-E679-128E-57E0874FFB18}"/>
          </ac:spMkLst>
        </pc:spChg>
        <pc:spChg chg="del">
          <ac:chgData name="Daniel Khashabi" userId="62390808-c838-45e6-be59-d6fd0d208bc8" providerId="ADAL" clId="{80024695-EE67-8444-A1A9-20697CC70558}" dt="2023-12-27T21:39:41.479" v="6531" actId="478"/>
          <ac:spMkLst>
            <pc:docMk/>
            <pc:sldMk cId="1527181319" sldId="2021"/>
            <ac:spMk id="10" creationId="{A8CE6A91-0081-149E-9CE4-A66393B5B3DC}"/>
          </ac:spMkLst>
        </pc:spChg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1787459568" sldId="2021"/>
        </pc:sldMkLst>
      </pc:sldChg>
      <pc:sldChg chg="addSp delSp modSp add mod">
        <pc:chgData name="Daniel Khashabi" userId="62390808-c838-45e6-be59-d6fd0d208bc8" providerId="ADAL" clId="{80024695-EE67-8444-A1A9-20697CC70558}" dt="2023-12-28T02:00:19.229" v="7867"/>
        <pc:sldMkLst>
          <pc:docMk/>
          <pc:sldMk cId="1188714908" sldId="2022"/>
        </pc:sldMkLst>
        <pc:spChg chg="add mod">
          <ac:chgData name="Daniel Khashabi" userId="62390808-c838-45e6-be59-d6fd0d208bc8" providerId="ADAL" clId="{80024695-EE67-8444-A1A9-20697CC70558}" dt="2023-12-28T02:00:19.229" v="7867"/>
          <ac:spMkLst>
            <pc:docMk/>
            <pc:sldMk cId="1188714908" sldId="2022"/>
            <ac:spMk id="12" creationId="{FB8262B7-099C-B32F-FFCB-CD59FC093E28}"/>
          </ac:spMkLst>
        </pc:spChg>
        <pc:spChg chg="del">
          <ac:chgData name="Daniel Khashabi" userId="62390808-c838-45e6-be59-d6fd0d208bc8" providerId="ADAL" clId="{80024695-EE67-8444-A1A9-20697CC70558}" dt="2023-12-27T21:39:39.432" v="6530" actId="478"/>
          <ac:spMkLst>
            <pc:docMk/>
            <pc:sldMk cId="1188714908" sldId="2022"/>
            <ac:spMk id="14" creationId="{0720C6A9-EAB2-38DE-D610-4DA09E74F90E}"/>
          </ac:spMkLst>
        </pc:spChg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1767473788" sldId="2022"/>
        </pc:sldMkLst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3293343268" sldId="2022"/>
        </pc:sldMkLst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2862945011" sldId="2023"/>
        </pc:sldMkLst>
      </pc:sldChg>
      <pc:sldChg chg="addSp delSp modSp add mod">
        <pc:chgData name="Daniel Khashabi" userId="62390808-c838-45e6-be59-d6fd0d208bc8" providerId="ADAL" clId="{80024695-EE67-8444-A1A9-20697CC70558}" dt="2023-12-28T02:00:20.810" v="7868"/>
        <pc:sldMkLst>
          <pc:docMk/>
          <pc:sldMk cId="2930580255" sldId="2023"/>
        </pc:sldMkLst>
        <pc:spChg chg="add mod">
          <ac:chgData name="Daniel Khashabi" userId="62390808-c838-45e6-be59-d6fd0d208bc8" providerId="ADAL" clId="{80024695-EE67-8444-A1A9-20697CC70558}" dt="2023-12-28T02:00:20.810" v="7868"/>
          <ac:spMkLst>
            <pc:docMk/>
            <pc:sldMk cId="2930580255" sldId="2023"/>
            <ac:spMk id="15" creationId="{B9F159C9-94D8-BCF0-F999-02804C1E0D8F}"/>
          </ac:spMkLst>
        </pc:spChg>
        <pc:spChg chg="del">
          <ac:chgData name="Daniel Khashabi" userId="62390808-c838-45e6-be59-d6fd0d208bc8" providerId="ADAL" clId="{80024695-EE67-8444-A1A9-20697CC70558}" dt="2023-12-27T21:39:35.890" v="6529" actId="478"/>
          <ac:spMkLst>
            <pc:docMk/>
            <pc:sldMk cId="2930580255" sldId="2023"/>
            <ac:spMk id="17" creationId="{2E9F782A-5E76-3770-2C68-D9CB414A373E}"/>
          </ac:spMkLst>
        </pc:spChg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3826795793" sldId="2023"/>
        </pc:sldMkLst>
      </pc:sldChg>
      <pc:sldChg chg="addSp delSp modSp add mod">
        <pc:chgData name="Daniel Khashabi" userId="62390808-c838-45e6-be59-d6fd0d208bc8" providerId="ADAL" clId="{80024695-EE67-8444-A1A9-20697CC70558}" dt="2023-12-28T02:00:22.310" v="7869"/>
        <pc:sldMkLst>
          <pc:docMk/>
          <pc:sldMk cId="1175052053" sldId="2024"/>
        </pc:sldMkLst>
        <pc:spChg chg="add mod">
          <ac:chgData name="Daniel Khashabi" userId="62390808-c838-45e6-be59-d6fd0d208bc8" providerId="ADAL" clId="{80024695-EE67-8444-A1A9-20697CC70558}" dt="2023-12-28T02:00:22.310" v="7869"/>
          <ac:spMkLst>
            <pc:docMk/>
            <pc:sldMk cId="1175052053" sldId="2024"/>
            <ac:spMk id="6" creationId="{2DEDF205-26F2-7B2F-C992-04287923E148}"/>
          </ac:spMkLst>
        </pc:spChg>
        <pc:spChg chg="del">
          <ac:chgData name="Daniel Khashabi" userId="62390808-c838-45e6-be59-d6fd0d208bc8" providerId="ADAL" clId="{80024695-EE67-8444-A1A9-20697CC70558}" dt="2023-12-27T21:40:13.230" v="6544" actId="478"/>
          <ac:spMkLst>
            <pc:docMk/>
            <pc:sldMk cId="1175052053" sldId="2024"/>
            <ac:spMk id="8" creationId="{908ED1F6-3DE7-6AAC-3295-98E3D3241B34}"/>
          </ac:spMkLst>
        </pc:spChg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1654953630" sldId="2024"/>
        </pc:sldMkLst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2254909713" sldId="2024"/>
        </pc:sldMkLst>
      </pc:sldChg>
      <pc:sldChg chg="add del">
        <pc:chgData name="Daniel Khashabi" userId="62390808-c838-45e6-be59-d6fd0d208bc8" providerId="ADAL" clId="{80024695-EE67-8444-A1A9-20697CC70558}" dt="2023-12-27T19:47:23.284" v="6425"/>
        <pc:sldMkLst>
          <pc:docMk/>
          <pc:sldMk cId="159006076" sldId="2025"/>
        </pc:sldMkLst>
      </pc:sldChg>
      <pc:sldChg chg="addSp delSp modSp add mod">
        <pc:chgData name="Daniel Khashabi" userId="62390808-c838-45e6-be59-d6fd0d208bc8" providerId="ADAL" clId="{80024695-EE67-8444-A1A9-20697CC70558}" dt="2023-12-28T02:00:23.816" v="7870"/>
        <pc:sldMkLst>
          <pc:docMk/>
          <pc:sldMk cId="693503070" sldId="2025"/>
        </pc:sldMkLst>
        <pc:spChg chg="add mod">
          <ac:chgData name="Daniel Khashabi" userId="62390808-c838-45e6-be59-d6fd0d208bc8" providerId="ADAL" clId="{80024695-EE67-8444-A1A9-20697CC70558}" dt="2023-12-28T02:00:23.816" v="7870"/>
          <ac:spMkLst>
            <pc:docMk/>
            <pc:sldMk cId="693503070" sldId="2025"/>
            <ac:spMk id="4" creationId="{06825A78-40EA-0DA8-CE58-9A63CED94BCB}"/>
          </ac:spMkLst>
        </pc:spChg>
        <pc:spChg chg="del">
          <ac:chgData name="Daniel Khashabi" userId="62390808-c838-45e6-be59-d6fd0d208bc8" providerId="ADAL" clId="{80024695-EE67-8444-A1A9-20697CC70558}" dt="2023-12-27T21:40:18.808" v="6545" actId="478"/>
          <ac:spMkLst>
            <pc:docMk/>
            <pc:sldMk cId="693503070" sldId="2025"/>
            <ac:spMk id="8" creationId="{DEE963EF-6D89-E5CC-C45C-0605AF52315D}"/>
          </ac:spMkLst>
        </pc:spChg>
      </pc:sldChg>
      <pc:sldChg chg="del">
        <pc:chgData name="Daniel Khashabi" userId="62390808-c838-45e6-be59-d6fd0d208bc8" providerId="ADAL" clId="{80024695-EE67-8444-A1A9-20697CC70558}" dt="2023-12-27T19:46:54.450" v="6423" actId="2696"/>
        <pc:sldMkLst>
          <pc:docMk/>
          <pc:sldMk cId="2960140030" sldId="2025"/>
        </pc:sldMkLst>
      </pc:sldChg>
      <pc:sldChg chg="addSp delSp modSp del mod">
        <pc:chgData name="Daniel Khashabi" userId="62390808-c838-45e6-be59-d6fd0d208bc8" providerId="ADAL" clId="{80024695-EE67-8444-A1A9-20697CC70558}" dt="2023-12-28T02:49:26.532" v="8634" actId="2696"/>
        <pc:sldMkLst>
          <pc:docMk/>
          <pc:sldMk cId="2856126713" sldId="2026"/>
        </pc:sldMkLst>
        <pc:spChg chg="del">
          <ac:chgData name="Daniel Khashabi" userId="62390808-c838-45e6-be59-d6fd0d208bc8" providerId="ADAL" clId="{80024695-EE67-8444-A1A9-20697CC70558}" dt="2023-12-27T15:00:11.371" v="1134" actId="478"/>
          <ac:spMkLst>
            <pc:docMk/>
            <pc:sldMk cId="2856126713" sldId="2026"/>
            <ac:spMk id="2" creationId="{DD3E31C8-CADA-9D7F-E6A2-BD478D62F156}"/>
          </ac:spMkLst>
        </pc:spChg>
        <pc:spChg chg="add del mod">
          <ac:chgData name="Daniel Khashabi" userId="62390808-c838-45e6-be59-d6fd0d208bc8" providerId="ADAL" clId="{80024695-EE67-8444-A1A9-20697CC70558}" dt="2023-12-27T14:59:57.427" v="1107" actId="478"/>
          <ac:spMkLst>
            <pc:docMk/>
            <pc:sldMk cId="2856126713" sldId="2026"/>
            <ac:spMk id="4" creationId="{1D691105-AA47-5CD2-A10C-C9D4DD9C41D8}"/>
          </ac:spMkLst>
        </pc:spChg>
        <pc:spChg chg="add del mod">
          <ac:chgData name="Daniel Khashabi" userId="62390808-c838-45e6-be59-d6fd0d208bc8" providerId="ADAL" clId="{80024695-EE67-8444-A1A9-20697CC70558}" dt="2023-12-27T15:00:04.421" v="1133" actId="478"/>
          <ac:spMkLst>
            <pc:docMk/>
            <pc:sldMk cId="2856126713" sldId="2026"/>
            <ac:spMk id="6" creationId="{44B51224-08F1-027F-66C1-54CE25FF200C}"/>
          </ac:spMkLst>
        </pc:spChg>
        <pc:spChg chg="del">
          <ac:chgData name="Daniel Khashabi" userId="62390808-c838-45e6-be59-d6fd0d208bc8" providerId="ADAL" clId="{80024695-EE67-8444-A1A9-20697CC70558}" dt="2023-12-27T15:00:20.081" v="1135" actId="478"/>
          <ac:spMkLst>
            <pc:docMk/>
            <pc:sldMk cId="2856126713" sldId="2026"/>
            <ac:spMk id="113" creationId="{00000000-0000-0000-0000-000000000000}"/>
          </ac:spMkLst>
        </pc:spChg>
        <pc:spChg chg="add del mod">
          <ac:chgData name="Daniel Khashabi" userId="62390808-c838-45e6-be59-d6fd0d208bc8" providerId="ADAL" clId="{80024695-EE67-8444-A1A9-20697CC70558}" dt="2023-12-27T15:00:02.317" v="1132" actId="478"/>
          <ac:spMkLst>
            <pc:docMk/>
            <pc:sldMk cId="2856126713" sldId="2026"/>
            <ac:spMk id="114" creationId="{00000000-0000-0000-0000-000000000000}"/>
          </ac:spMkLst>
        </pc:spChg>
      </pc:sldChg>
      <pc:sldChg chg="addSp delSp modSp add del mod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2438342104" sldId="2027"/>
        </pc:sldMkLst>
        <pc:spChg chg="mod">
          <ac:chgData name="Daniel Khashabi" userId="62390808-c838-45e6-be59-d6fd0d208bc8" providerId="ADAL" clId="{80024695-EE67-8444-A1A9-20697CC70558}" dt="2023-12-28T02:38:43.756" v="8264" actId="14100"/>
          <ac:spMkLst>
            <pc:docMk/>
            <pc:sldMk cId="2438342104" sldId="2027"/>
            <ac:spMk id="2" creationId="{1519C29B-62E8-AC32-EE57-67D592AD9B02}"/>
          </ac:spMkLst>
        </pc:spChg>
        <pc:spChg chg="mod">
          <ac:chgData name="Daniel Khashabi" userId="62390808-c838-45e6-be59-d6fd0d208bc8" providerId="ADAL" clId="{80024695-EE67-8444-A1A9-20697CC70558}" dt="2023-12-28T02:48:51.910" v="8593" actId="20577"/>
          <ac:spMkLst>
            <pc:docMk/>
            <pc:sldMk cId="2438342104" sldId="2027"/>
            <ac:spMk id="3" creationId="{E184D713-D82E-AB9A-39A5-51C39F6ADE29}"/>
          </ac:spMkLst>
        </pc:spChg>
        <pc:spChg chg="mod">
          <ac:chgData name="Daniel Khashabi" userId="62390808-c838-45e6-be59-d6fd0d208bc8" providerId="ADAL" clId="{80024695-EE67-8444-A1A9-20697CC70558}" dt="2023-12-28T02:00:35.068" v="7879" actId="1035"/>
          <ac:spMkLst>
            <pc:docMk/>
            <pc:sldMk cId="2438342104" sldId="2027"/>
            <ac:spMk id="4" creationId="{A275C721-3022-5E25-5486-E017832B68D1}"/>
          </ac:spMkLst>
        </pc:spChg>
        <pc:spChg chg="add mod">
          <ac:chgData name="Daniel Khashabi" userId="62390808-c838-45e6-be59-d6fd0d208bc8" providerId="ADAL" clId="{80024695-EE67-8444-A1A9-20697CC70558}" dt="2023-12-28T02:00:37.902" v="7885" actId="1036"/>
          <ac:spMkLst>
            <pc:docMk/>
            <pc:sldMk cId="2438342104" sldId="2027"/>
            <ac:spMk id="6" creationId="{4C665AA1-6EF2-BBA8-FCC0-6E0EADAF9574}"/>
          </ac:spMkLst>
        </pc:spChg>
        <pc:grpChg chg="add del mod">
          <ac:chgData name="Daniel Khashabi" userId="62390808-c838-45e6-be59-d6fd0d208bc8" providerId="ADAL" clId="{80024695-EE67-8444-A1A9-20697CC70558}" dt="2023-12-28T02:40:24.798" v="8353" actId="478"/>
          <ac:grpSpMkLst>
            <pc:docMk/>
            <pc:sldMk cId="2438342104" sldId="2027"/>
            <ac:grpSpMk id="7" creationId="{F8AC3C34-96AD-3659-9DCD-EFFF06E36625}"/>
          </ac:grpSpMkLst>
        </pc:grpChg>
        <pc:picChg chg="mod">
          <ac:chgData name="Daniel Khashabi" userId="62390808-c838-45e6-be59-d6fd0d208bc8" providerId="ADAL" clId="{80024695-EE67-8444-A1A9-20697CC70558}" dt="2023-12-28T02:40:11.338" v="8350"/>
          <ac:picMkLst>
            <pc:docMk/>
            <pc:sldMk cId="2438342104" sldId="2027"/>
            <ac:picMk id="8" creationId="{83BCD13B-5815-261E-7BF6-111FC5F238F9}"/>
          </ac:picMkLst>
        </pc:picChg>
        <pc:picChg chg="mod">
          <ac:chgData name="Daniel Khashabi" userId="62390808-c838-45e6-be59-d6fd0d208bc8" providerId="ADAL" clId="{80024695-EE67-8444-A1A9-20697CC70558}" dt="2023-12-28T02:40:11.338" v="8350"/>
          <ac:picMkLst>
            <pc:docMk/>
            <pc:sldMk cId="2438342104" sldId="2027"/>
            <ac:picMk id="9" creationId="{9F2210D3-31FE-5948-4B36-5EF8CD622418}"/>
          </ac:picMkLst>
        </pc:picChg>
        <pc:picChg chg="del mod">
          <ac:chgData name="Daniel Khashabi" userId="62390808-c838-45e6-be59-d6fd0d208bc8" providerId="ADAL" clId="{80024695-EE67-8444-A1A9-20697CC70558}" dt="2023-12-28T02:40:17.232" v="8352" actId="478"/>
          <ac:picMkLst>
            <pc:docMk/>
            <pc:sldMk cId="2438342104" sldId="2027"/>
            <ac:picMk id="10" creationId="{AF336FF5-8FC3-BDBC-151A-35BA214EA008}"/>
          </ac:picMkLst>
        </pc:picChg>
        <pc:picChg chg="add mod">
          <ac:chgData name="Daniel Khashabi" userId="62390808-c838-45e6-be59-d6fd0d208bc8" providerId="ADAL" clId="{80024695-EE67-8444-A1A9-20697CC70558}" dt="2023-12-28T02:49:05.627" v="8622" actId="1037"/>
          <ac:picMkLst>
            <pc:docMk/>
            <pc:sldMk cId="2438342104" sldId="2027"/>
            <ac:picMk id="11" creationId="{A034F036-A3DA-7933-8AA6-1AAC0D328375}"/>
          </ac:picMkLst>
        </pc:picChg>
        <pc:picChg chg="add mod">
          <ac:chgData name="Daniel Khashabi" userId="62390808-c838-45e6-be59-d6fd0d208bc8" providerId="ADAL" clId="{80024695-EE67-8444-A1A9-20697CC70558}" dt="2023-12-28T02:49:05.627" v="8622" actId="1037"/>
          <ac:picMkLst>
            <pc:docMk/>
            <pc:sldMk cId="2438342104" sldId="2027"/>
            <ac:picMk id="12" creationId="{A94EF3DE-3B09-7AE9-C23D-D5A8A6E76755}"/>
          </ac:picMkLst>
        </pc:picChg>
        <pc:picChg chg="add mod">
          <ac:chgData name="Daniel Khashabi" userId="62390808-c838-45e6-be59-d6fd0d208bc8" providerId="ADAL" clId="{80024695-EE67-8444-A1A9-20697CC70558}" dt="2023-12-28T02:49:05.627" v="8622" actId="1037"/>
          <ac:picMkLst>
            <pc:docMk/>
            <pc:sldMk cId="2438342104" sldId="2027"/>
            <ac:picMk id="13" creationId="{EF01D488-89F6-21BA-CE3F-826380A38CAC}"/>
          </ac:picMkLst>
        </pc:picChg>
        <pc:picChg chg="add mod modCrop">
          <ac:chgData name="Daniel Khashabi" userId="62390808-c838-45e6-be59-d6fd0d208bc8" providerId="ADAL" clId="{80024695-EE67-8444-A1A9-20697CC70558}" dt="2023-12-28T02:49:12.792" v="8632" actId="1038"/>
          <ac:picMkLst>
            <pc:docMk/>
            <pc:sldMk cId="2438342104" sldId="2027"/>
            <ac:picMk id="14" creationId="{78F1E29E-1EE9-B015-8904-4395A97B85D9}"/>
          </ac:picMkLst>
        </pc:pic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777593802" sldId="2027"/>
        </pc:sldMkLst>
      </pc:sldChg>
      <pc:sldChg chg="addSp delSp modSp add del mod modClrScheme chgLayout">
        <pc:chgData name="Daniel Khashabi" userId="62390808-c838-45e6-be59-d6fd0d208bc8" providerId="ADAL" clId="{80024695-EE67-8444-A1A9-20697CC70558}" dt="2023-12-28T02:54:54.663" v="8713"/>
        <pc:sldMkLst>
          <pc:docMk/>
          <pc:sldMk cId="2705036848" sldId="2030"/>
        </pc:sldMkLst>
        <pc:spChg chg="mod ord">
          <ac:chgData name="Daniel Khashabi" userId="62390808-c838-45e6-be59-d6fd0d208bc8" providerId="ADAL" clId="{80024695-EE67-8444-A1A9-20697CC70558}" dt="2023-12-28T02:54:52.940" v="8709" actId="700"/>
          <ac:spMkLst>
            <pc:docMk/>
            <pc:sldMk cId="2705036848" sldId="2030"/>
            <ac:spMk id="2" creationId="{AB075533-9D0A-37BD-E843-D9CE480E1AF8}"/>
          </ac:spMkLst>
        </pc:spChg>
        <pc:spChg chg="add del mod ord">
          <ac:chgData name="Daniel Khashabi" userId="62390808-c838-45e6-be59-d6fd0d208bc8" providerId="ADAL" clId="{80024695-EE67-8444-A1A9-20697CC70558}" dt="2023-12-28T02:54:52.940" v="8709" actId="700"/>
          <ac:spMkLst>
            <pc:docMk/>
            <pc:sldMk cId="2705036848" sldId="2030"/>
            <ac:spMk id="3" creationId="{81F51F9F-5D34-4059-73FB-50877D4D9E7A}"/>
          </ac:spMkLst>
        </pc:spChg>
        <pc:spChg chg="add del mod ord">
          <ac:chgData name="Daniel Khashabi" userId="62390808-c838-45e6-be59-d6fd0d208bc8" providerId="ADAL" clId="{80024695-EE67-8444-A1A9-20697CC70558}" dt="2023-12-28T02:54:52.940" v="8709" actId="700"/>
          <ac:spMkLst>
            <pc:docMk/>
            <pc:sldMk cId="2705036848" sldId="2030"/>
            <ac:spMk id="4" creationId="{745E178A-D25C-A1A4-758D-300A70250C20}"/>
          </ac:spMkLst>
        </pc:spChg>
        <pc:spChg chg="add del">
          <ac:chgData name="Daniel Khashabi" userId="62390808-c838-45e6-be59-d6fd0d208bc8" providerId="ADAL" clId="{80024695-EE67-8444-A1A9-20697CC70558}" dt="2023-12-28T02:54:52.241" v="8708" actId="21"/>
          <ac:spMkLst>
            <pc:docMk/>
            <pc:sldMk cId="2705036848" sldId="2030"/>
            <ac:spMk id="5" creationId="{E23BF7E5-01EB-9AE0-4F1D-C5323876E508}"/>
          </ac:spMkLst>
        </pc:spChg>
      </pc:sldChg>
      <pc:sldChg chg="addSp delSp modSp add del mod ord modClrScheme chgLayout">
        <pc:chgData name="Daniel Khashabi" userId="62390808-c838-45e6-be59-d6fd0d208bc8" providerId="ADAL" clId="{80024695-EE67-8444-A1A9-20697CC70558}" dt="2023-12-29T05:10:19.509" v="9220" actId="20578"/>
        <pc:sldMkLst>
          <pc:docMk/>
          <pc:sldMk cId="2970304630" sldId="2030"/>
        </pc:sldMkLst>
        <pc:spChg chg="mod ord">
          <ac:chgData name="Daniel Khashabi" userId="62390808-c838-45e6-be59-d6fd0d208bc8" providerId="ADAL" clId="{80024695-EE67-8444-A1A9-20697CC70558}" dt="2023-12-28T02:55:34.800" v="8721" actId="20577"/>
          <ac:spMkLst>
            <pc:docMk/>
            <pc:sldMk cId="2970304630" sldId="2030"/>
            <ac:spMk id="2" creationId="{AB075533-9D0A-37BD-E843-D9CE480E1AF8}"/>
          </ac:spMkLst>
        </pc:spChg>
        <pc:spChg chg="del mod ord">
          <ac:chgData name="Daniel Khashabi" userId="62390808-c838-45e6-be59-d6fd0d208bc8" providerId="ADAL" clId="{80024695-EE67-8444-A1A9-20697CC70558}" dt="2023-12-28T02:55:32.084" v="8716" actId="700"/>
          <ac:spMkLst>
            <pc:docMk/>
            <pc:sldMk cId="2970304630" sldId="2030"/>
            <ac:spMk id="3" creationId="{81F51F9F-5D34-4059-73FB-50877D4D9E7A}"/>
          </ac:spMkLst>
        </pc:spChg>
        <pc:spChg chg="add mod ord">
          <ac:chgData name="Daniel Khashabi" userId="62390808-c838-45e6-be59-d6fd0d208bc8" providerId="ADAL" clId="{80024695-EE67-8444-A1A9-20697CC70558}" dt="2023-12-28T02:55:49.970" v="8794" actId="20577"/>
          <ac:spMkLst>
            <pc:docMk/>
            <pc:sldMk cId="2970304630" sldId="2030"/>
            <ac:spMk id="4" creationId="{0E5CA191-0637-B863-CF38-226BE0C79654}"/>
          </ac:spMkLst>
        </pc:spChg>
        <pc:spChg chg="del">
          <ac:chgData name="Daniel Khashabi" userId="62390808-c838-45e6-be59-d6fd0d208bc8" providerId="ADAL" clId="{80024695-EE67-8444-A1A9-20697CC70558}" dt="2023-12-28T02:55:36.834" v="8722" actId="478"/>
          <ac:spMkLst>
            <pc:docMk/>
            <pc:sldMk cId="2970304630" sldId="2030"/>
            <ac:spMk id="5" creationId="{E23BF7E5-01EB-9AE0-4F1D-C5323876E508}"/>
          </ac:spMkLst>
        </pc:spChg>
      </pc:sldChg>
      <pc:sldChg chg="addSp modSp add mod modClrScheme addCm chgLayout">
        <pc:chgData name="Daniel Khashabi" userId="62390808-c838-45e6-be59-d6fd0d208bc8" providerId="ADAL" clId="{80024695-EE67-8444-A1A9-20697CC70558}" dt="2023-12-29T05:10:37.249" v="9222"/>
        <pc:sldMkLst>
          <pc:docMk/>
          <pc:sldMk cId="1832312971" sldId="2032"/>
        </pc:sldMkLst>
        <pc:spChg chg="mod ord">
          <ac:chgData name="Daniel Khashabi" userId="62390808-c838-45e6-be59-d6fd0d208bc8" providerId="ADAL" clId="{80024695-EE67-8444-A1A9-20697CC70558}" dt="2023-12-29T05:10:23.622" v="9221" actId="20577"/>
          <ac:spMkLst>
            <pc:docMk/>
            <pc:sldMk cId="1832312971" sldId="2032"/>
            <ac:spMk id="2" creationId="{AB075533-9D0A-37BD-E843-D9CE480E1AF8}"/>
          </ac:spMkLst>
        </pc:spChg>
        <pc:spChg chg="add mod ord">
          <ac:chgData name="Daniel Khashabi" userId="62390808-c838-45e6-be59-d6fd0d208bc8" providerId="ADAL" clId="{80024695-EE67-8444-A1A9-20697CC70558}" dt="2023-12-28T03:41:39.926" v="9169" actId="700"/>
          <ac:spMkLst>
            <pc:docMk/>
            <pc:sldMk cId="1832312971" sldId="2032"/>
            <ac:spMk id="3" creationId="{739E399D-C3A3-2FED-1743-4D8DE4A3EB23}"/>
          </ac:spMkLst>
        </pc:spChg>
        <pc:picChg chg="mod ord">
          <ac:chgData name="Daniel Khashabi" userId="62390808-c838-45e6-be59-d6fd0d208bc8" providerId="ADAL" clId="{80024695-EE67-8444-A1A9-20697CC70558}" dt="2023-12-28T03:41:46.048" v="9201" actId="1038"/>
          <ac:picMkLst>
            <pc:docMk/>
            <pc:sldMk cId="1832312971" sldId="2032"/>
            <ac:picMk id="6" creationId="{386BB96C-C8C0-D45A-7749-360031D9BB2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0024695-EE67-8444-A1A9-20697CC70558}" dt="2023-12-29T05:10:37.249" v="9222"/>
              <pc2:cmMkLst xmlns:pc2="http://schemas.microsoft.com/office/powerpoint/2019/9/main/command">
                <pc:docMk/>
                <pc:sldMk cId="1832312971" sldId="2032"/>
                <pc2:cmMk id="{406D4587-99F2-3541-9199-AC3CE09ED90F}"/>
              </pc2:cmMkLst>
            </pc226:cmChg>
          </p:ext>
        </pc:extLst>
      </pc:sldChg>
      <pc:sldChg chg="delSp modSp del mod modClrScheme chgLayout">
        <pc:chgData name="Daniel Khashabi" userId="62390808-c838-45e6-be59-d6fd0d208bc8" providerId="ADAL" clId="{80024695-EE67-8444-A1A9-20697CC70558}" dt="2023-12-28T01:52:08.405" v="7620" actId="2696"/>
        <pc:sldMkLst>
          <pc:docMk/>
          <pc:sldMk cId="1225566192" sldId="2037"/>
        </pc:sldMkLst>
        <pc:spChg chg="mod ord">
          <ac:chgData name="Daniel Khashabi" userId="62390808-c838-45e6-be59-d6fd0d208bc8" providerId="ADAL" clId="{80024695-EE67-8444-A1A9-20697CC70558}" dt="2023-12-28T01:51:10.723" v="7594" actId="27636"/>
          <ac:spMkLst>
            <pc:docMk/>
            <pc:sldMk cId="1225566192" sldId="2037"/>
            <ac:spMk id="2" creationId="{3AAE09DB-D512-32CF-FAC3-F4934B7CFCE9}"/>
          </ac:spMkLst>
        </pc:spChg>
        <pc:spChg chg="mod ord">
          <ac:chgData name="Daniel Khashabi" userId="62390808-c838-45e6-be59-d6fd0d208bc8" providerId="ADAL" clId="{80024695-EE67-8444-A1A9-20697CC70558}" dt="2023-12-28T01:51:10.667" v="7591" actId="700"/>
          <ac:spMkLst>
            <pc:docMk/>
            <pc:sldMk cId="1225566192" sldId="2037"/>
            <ac:spMk id="3" creationId="{A3D986DC-BDE4-6D83-A8E9-51A35E89DFE6}"/>
          </ac:spMkLst>
        </pc:spChg>
        <pc:picChg chg="del">
          <ac:chgData name="Daniel Khashabi" userId="62390808-c838-45e6-be59-d6fd0d208bc8" providerId="ADAL" clId="{80024695-EE67-8444-A1A9-20697CC70558}" dt="2023-12-28T01:52:00.090" v="7616" actId="21"/>
          <ac:picMkLst>
            <pc:docMk/>
            <pc:sldMk cId="1225566192" sldId="2037"/>
            <ac:picMk id="4" creationId="{AEE86E06-B8B6-AA6B-90AD-E58812845E8A}"/>
          </ac:picMkLst>
        </pc:picChg>
      </pc:sldChg>
      <pc:sldChg chg="addSp delSp modSp mod">
        <pc:chgData name="Daniel Khashabi" userId="62390808-c838-45e6-be59-d6fd0d208bc8" providerId="ADAL" clId="{80024695-EE67-8444-A1A9-20697CC70558}" dt="2023-12-27T15:03:29.069" v="1288" actId="404"/>
        <pc:sldMkLst>
          <pc:docMk/>
          <pc:sldMk cId="1892888095" sldId="2040"/>
        </pc:sldMkLst>
        <pc:spChg chg="mod">
          <ac:chgData name="Daniel Khashabi" userId="62390808-c838-45e6-be59-d6fd0d208bc8" providerId="ADAL" clId="{80024695-EE67-8444-A1A9-20697CC70558}" dt="2023-12-27T15:03:29.069" v="1288" actId="404"/>
          <ac:spMkLst>
            <pc:docMk/>
            <pc:sldMk cId="1892888095" sldId="2040"/>
            <ac:spMk id="2" creationId="{9C8604F4-C856-657D-CD64-B182A756E07B}"/>
          </ac:spMkLst>
        </pc:spChg>
        <pc:picChg chg="add del">
          <ac:chgData name="Daniel Khashabi" userId="62390808-c838-45e6-be59-d6fd0d208bc8" providerId="ADAL" clId="{80024695-EE67-8444-A1A9-20697CC70558}" dt="2023-12-27T02:56:05.708" v="854" actId="21"/>
          <ac:picMkLst>
            <pc:docMk/>
            <pc:sldMk cId="1892888095" sldId="2040"/>
            <ac:picMk id="4" creationId="{EFB0D17E-1792-3178-2F01-8EBE1AB26A8F}"/>
          </ac:picMkLst>
        </pc:picChg>
      </pc:sldChg>
      <pc:sldChg chg="del">
        <pc:chgData name="Daniel Khashabi" userId="62390808-c838-45e6-be59-d6fd0d208bc8" providerId="ADAL" clId="{80024695-EE67-8444-A1A9-20697CC70558}" dt="2023-12-27T19:50:14.985" v="6516" actId="2696"/>
        <pc:sldMkLst>
          <pc:docMk/>
          <pc:sldMk cId="3136331882" sldId="2041"/>
        </pc:sldMkLst>
      </pc:sldChg>
      <pc:sldChg chg="addSp delSp modSp add del mod ord modClrScheme modCm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720476317" sldId="2042"/>
        </pc:sldMkLst>
        <pc:spChg chg="del mod ord">
          <ac:chgData name="Daniel Khashabi" userId="62390808-c838-45e6-be59-d6fd0d208bc8" providerId="ADAL" clId="{80024695-EE67-8444-A1A9-20697CC70558}" dt="2023-12-27T19:49:40.010" v="6503" actId="700"/>
          <ac:spMkLst>
            <pc:docMk/>
            <pc:sldMk cId="3720476317" sldId="2042"/>
            <ac:spMk id="2" creationId="{892522AD-262C-3664-4204-57E17A7300B5}"/>
          </ac:spMkLst>
        </pc:spChg>
        <pc:spChg chg="del">
          <ac:chgData name="Daniel Khashabi" userId="62390808-c838-45e6-be59-d6fd0d208bc8" providerId="ADAL" clId="{80024695-EE67-8444-A1A9-20697CC70558}" dt="2023-12-27T19:49:40.010" v="6503" actId="700"/>
          <ac:spMkLst>
            <pc:docMk/>
            <pc:sldMk cId="3720476317" sldId="2042"/>
            <ac:spMk id="3" creationId="{EB4DC5B5-E720-5BFA-D021-97E430AE70A4}"/>
          </ac:spMkLst>
        </pc:spChg>
        <pc:spChg chg="add mod ord">
          <ac:chgData name="Daniel Khashabi" userId="62390808-c838-45e6-be59-d6fd0d208bc8" providerId="ADAL" clId="{80024695-EE67-8444-A1A9-20697CC70558}" dt="2023-12-27T19:49:43.727" v="6509" actId="403"/>
          <ac:spMkLst>
            <pc:docMk/>
            <pc:sldMk cId="3720476317" sldId="2042"/>
            <ac:spMk id="4" creationId="{4CF551B7-4FAA-F174-C34D-5112CF5DB5B5}"/>
          </ac:spMkLst>
        </pc:spChg>
        <pc:spChg chg="mod">
          <ac:chgData name="Daniel Khashabi" userId="62390808-c838-45e6-be59-d6fd0d208bc8" providerId="ADAL" clId="{80024695-EE67-8444-A1A9-20697CC70558}" dt="2023-12-27T19:49:47.885" v="6510" actId="1076"/>
          <ac:spMkLst>
            <pc:docMk/>
            <pc:sldMk cId="3720476317" sldId="2042"/>
            <ac:spMk id="16" creationId="{C4ABC8F8-2FEE-1CB0-0CC1-1C4C950321CC}"/>
          </ac:spMkLst>
        </pc:spChg>
        <pc:picChg chg="mod">
          <ac:chgData name="Daniel Khashabi" userId="62390808-c838-45e6-be59-d6fd0d208bc8" providerId="ADAL" clId="{80024695-EE67-8444-A1A9-20697CC70558}" dt="2023-12-27T19:49:47.885" v="6510" actId="1076"/>
          <ac:picMkLst>
            <pc:docMk/>
            <pc:sldMk cId="3720476317" sldId="2042"/>
            <ac:picMk id="15" creationId="{B3C25244-4CB7-772B-7F89-8EFBBA4ABB3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80024695-EE67-8444-A1A9-20697CC70558}" dt="2023-12-27T19:49:12.995" v="6501"/>
              <pc2:cmMkLst xmlns:pc2="http://schemas.microsoft.com/office/powerpoint/2019/9/main/command">
                <pc:docMk/>
                <pc:sldMk cId="3720476317" sldId="2042"/>
                <pc2:cmMk id="{5AA352A1-1B3F-7740-B82F-21F93C2955AB}"/>
              </pc2:cmMkLst>
            </pc226:cmChg>
          </p:ext>
        </pc:ext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941117623" sldId="2042"/>
        </pc:sldMkLst>
      </pc:sldChg>
      <pc:sldChg chg="del">
        <pc:chgData name="Daniel Khashabi" userId="62390808-c838-45e6-be59-d6fd0d208bc8" providerId="ADAL" clId="{80024695-EE67-8444-A1A9-20697CC70558}" dt="2023-12-27T19:50:47.128" v="6522" actId="2696"/>
        <pc:sldMkLst>
          <pc:docMk/>
          <pc:sldMk cId="2621670446" sldId="2043"/>
        </pc:sldMkLst>
      </pc:sldChg>
      <pc:sldChg chg="addSp delSp modSp add mod delAnim modAnim chgLayout">
        <pc:chgData name="Daniel Khashabi" userId="62390808-c838-45e6-be59-d6fd0d208bc8" providerId="ADAL" clId="{80024695-EE67-8444-A1A9-20697CC70558}" dt="2023-12-27T03:03:21.182" v="1074" actId="1036"/>
        <pc:sldMkLst>
          <pc:docMk/>
          <pc:sldMk cId="1705523791" sldId="2047"/>
        </pc:sldMkLst>
        <pc:spChg chg="mod ord">
          <ac:chgData name="Daniel Khashabi" userId="62390808-c838-45e6-be59-d6fd0d208bc8" providerId="ADAL" clId="{80024695-EE67-8444-A1A9-20697CC70558}" dt="2023-12-27T02:14:15.543" v="181" actId="700"/>
          <ac:spMkLst>
            <pc:docMk/>
            <pc:sldMk cId="1705523791" sldId="2047"/>
            <ac:spMk id="2" creationId="{76DA58C6-D07F-F171-0116-40E86AB37A2A}"/>
          </ac:spMkLst>
        </pc:spChg>
        <pc:spChg chg="add mod ord">
          <ac:chgData name="Daniel Khashabi" userId="62390808-c838-45e6-be59-d6fd0d208bc8" providerId="ADAL" clId="{80024695-EE67-8444-A1A9-20697CC70558}" dt="2023-12-27T02:56:20.154" v="855" actId="20577"/>
          <ac:spMkLst>
            <pc:docMk/>
            <pc:sldMk cId="1705523791" sldId="2047"/>
            <ac:spMk id="4" creationId="{AB396FAD-26FC-695F-BB15-DD7F1C3F9696}"/>
          </ac:spMkLst>
        </pc:spChg>
        <pc:spChg chg="del">
          <ac:chgData name="Daniel Khashabi" userId="62390808-c838-45e6-be59-d6fd0d208bc8" providerId="ADAL" clId="{80024695-EE67-8444-A1A9-20697CC70558}" dt="2023-12-27T02:13:50.545" v="174" actId="478"/>
          <ac:spMkLst>
            <pc:docMk/>
            <pc:sldMk cId="1705523791" sldId="2047"/>
            <ac:spMk id="14" creationId="{A36870B9-7A8F-3986-EAFA-01C9AFCAB1E2}"/>
          </ac:spMkLst>
        </pc:spChg>
        <pc:spChg chg="del">
          <ac:chgData name="Daniel Khashabi" userId="62390808-c838-45e6-be59-d6fd0d208bc8" providerId="ADAL" clId="{80024695-EE67-8444-A1A9-20697CC70558}" dt="2023-12-27T02:13:47.609" v="172" actId="478"/>
          <ac:spMkLst>
            <pc:docMk/>
            <pc:sldMk cId="1705523791" sldId="2047"/>
            <ac:spMk id="27" creationId="{10683730-6D83-35E5-BEB0-A811E5749C5F}"/>
          </ac:spMkLst>
        </pc:spChg>
        <pc:spChg chg="del">
          <ac:chgData name="Daniel Khashabi" userId="62390808-c838-45e6-be59-d6fd0d208bc8" providerId="ADAL" clId="{80024695-EE67-8444-A1A9-20697CC70558}" dt="2023-12-27T02:13:47.609" v="172" actId="478"/>
          <ac:spMkLst>
            <pc:docMk/>
            <pc:sldMk cId="1705523791" sldId="2047"/>
            <ac:spMk id="37" creationId="{15C41768-28CF-7289-5876-14858B5A2BAD}"/>
          </ac:spMkLst>
        </pc:spChg>
        <pc:spChg chg="del">
          <ac:chgData name="Daniel Khashabi" userId="62390808-c838-45e6-be59-d6fd0d208bc8" providerId="ADAL" clId="{80024695-EE67-8444-A1A9-20697CC70558}" dt="2023-12-27T02:13:47.609" v="172" actId="478"/>
          <ac:spMkLst>
            <pc:docMk/>
            <pc:sldMk cId="1705523791" sldId="2047"/>
            <ac:spMk id="38" creationId="{55E58F12-EC7F-D14C-15AD-C3911E590D1A}"/>
          </ac:spMkLst>
        </pc:spChg>
        <pc:spChg chg="del">
          <ac:chgData name="Daniel Khashabi" userId="62390808-c838-45e6-be59-d6fd0d208bc8" providerId="ADAL" clId="{80024695-EE67-8444-A1A9-20697CC70558}" dt="2023-12-27T02:13:47.609" v="172" actId="478"/>
          <ac:spMkLst>
            <pc:docMk/>
            <pc:sldMk cId="1705523791" sldId="2047"/>
            <ac:spMk id="39" creationId="{B585EF6B-9495-23B6-FF86-EB0E6AC7B8A6}"/>
          </ac:spMkLst>
        </pc:spChg>
        <pc:spChg chg="del mod">
          <ac:chgData name="Daniel Khashabi" userId="62390808-c838-45e6-be59-d6fd0d208bc8" providerId="ADAL" clId="{80024695-EE67-8444-A1A9-20697CC70558}" dt="2023-12-27T02:14:12.799" v="180" actId="478"/>
          <ac:spMkLst>
            <pc:docMk/>
            <pc:sldMk cId="1705523791" sldId="2047"/>
            <ac:spMk id="53" creationId="{AEB7C671-2D9C-8C11-B8CD-405A4D89B449}"/>
          </ac:spMkLst>
        </pc:spChg>
        <pc:grpChg chg="del">
          <ac:chgData name="Daniel Khashabi" userId="62390808-c838-45e6-be59-d6fd0d208bc8" providerId="ADAL" clId="{80024695-EE67-8444-A1A9-20697CC70558}" dt="2023-12-27T02:13:47.609" v="172" actId="478"/>
          <ac:grpSpMkLst>
            <pc:docMk/>
            <pc:sldMk cId="1705523791" sldId="2047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80024695-EE67-8444-A1A9-20697CC70558}" dt="2023-12-27T02:13:49.054" v="173" actId="478"/>
          <ac:grpSpMkLst>
            <pc:docMk/>
            <pc:sldMk cId="1705523791" sldId="2047"/>
            <ac:grpSpMk id="13" creationId="{963BECF5-E259-5E21-2E4B-A25E3CCE6D24}"/>
          </ac:grpSpMkLst>
        </pc:grpChg>
        <pc:picChg chg="mod ord">
          <ac:chgData name="Daniel Khashabi" userId="62390808-c838-45e6-be59-d6fd0d208bc8" providerId="ADAL" clId="{80024695-EE67-8444-A1A9-20697CC70558}" dt="2023-12-27T03:02:54.564" v="1038" actId="1076"/>
          <ac:picMkLst>
            <pc:docMk/>
            <pc:sldMk cId="1705523791" sldId="2047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80024695-EE67-8444-A1A9-20697CC70558}" dt="2023-12-27T02:56:03.163" v="853" actId="1076"/>
          <ac:picMkLst>
            <pc:docMk/>
            <pc:sldMk cId="1705523791" sldId="2047"/>
            <ac:picMk id="7" creationId="{9F4D43B5-1E51-A375-3835-0920DDEC8FB7}"/>
          </ac:picMkLst>
        </pc:picChg>
        <pc:picChg chg="add mod">
          <ac:chgData name="Daniel Khashabi" userId="62390808-c838-45e6-be59-d6fd0d208bc8" providerId="ADAL" clId="{80024695-EE67-8444-A1A9-20697CC70558}" dt="2023-12-27T03:03:21.182" v="1074" actId="1036"/>
          <ac:picMkLst>
            <pc:docMk/>
            <pc:sldMk cId="1705523791" sldId="2047"/>
            <ac:picMk id="9" creationId="{853AE016-7461-CF7F-622E-666D7D0DA566}"/>
          </ac:picMkLst>
        </pc:picChg>
        <pc:cxnChg chg="del">
          <ac:chgData name="Daniel Khashabi" userId="62390808-c838-45e6-be59-d6fd0d208bc8" providerId="ADAL" clId="{80024695-EE67-8444-A1A9-20697CC70558}" dt="2023-12-27T02:13:47.609" v="172" actId="478"/>
          <ac:cxnSpMkLst>
            <pc:docMk/>
            <pc:sldMk cId="1705523791" sldId="2047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80024695-EE67-8444-A1A9-20697CC70558}" dt="2023-12-27T02:13:47.609" v="172" actId="478"/>
          <ac:cxnSpMkLst>
            <pc:docMk/>
            <pc:sldMk cId="1705523791" sldId="2047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80024695-EE67-8444-A1A9-20697CC70558}" dt="2023-12-27T02:13:47.609" v="172" actId="478"/>
          <ac:cxnSpMkLst>
            <pc:docMk/>
            <pc:sldMk cId="1705523791" sldId="2047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80024695-EE67-8444-A1A9-20697CC70558}" dt="2023-12-27T02:13:47.609" v="172" actId="478"/>
          <ac:cxnSpMkLst>
            <pc:docMk/>
            <pc:sldMk cId="1705523791" sldId="2047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80024695-EE67-8444-A1A9-20697CC70558}" dt="2023-12-27T02:13:47.609" v="172" actId="478"/>
          <ac:cxnSpMkLst>
            <pc:docMk/>
            <pc:sldMk cId="1705523791" sldId="2047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80024695-EE67-8444-A1A9-20697CC70558}" dt="2023-12-27T02:13:47.609" v="172" actId="478"/>
          <ac:cxnSpMkLst>
            <pc:docMk/>
            <pc:sldMk cId="1705523791" sldId="2047"/>
            <ac:cxnSpMk id="45" creationId="{897FC6C2-914F-3B64-BA8A-19FDAEAF2745}"/>
          </ac:cxnSpMkLst>
        </pc:cxnChg>
      </pc:sldChg>
      <pc:sldChg chg="modSp new del mod">
        <pc:chgData name="Daniel Khashabi" userId="62390808-c838-45e6-be59-d6fd0d208bc8" providerId="ADAL" clId="{80024695-EE67-8444-A1A9-20697CC70558}" dt="2023-12-27T02:40:44.976" v="611" actId="2696"/>
        <pc:sldMkLst>
          <pc:docMk/>
          <pc:sldMk cId="4280935379" sldId="2048"/>
        </pc:sldMkLst>
        <pc:spChg chg="mod">
          <ac:chgData name="Daniel Khashabi" userId="62390808-c838-45e6-be59-d6fd0d208bc8" providerId="ADAL" clId="{80024695-EE67-8444-A1A9-20697CC70558}" dt="2023-12-27T02:15:41.833" v="198" actId="20577"/>
          <ac:spMkLst>
            <pc:docMk/>
            <pc:sldMk cId="4280935379" sldId="2048"/>
            <ac:spMk id="2" creationId="{B824C8A5-3FFB-2CEE-9216-B53DC265AD1E}"/>
          </ac:spMkLst>
        </pc:spChg>
      </pc:sldChg>
      <pc:sldChg chg="addSp modSp new mod modShow addCm">
        <pc:chgData name="Daniel Khashabi" userId="62390808-c838-45e6-be59-d6fd0d208bc8" providerId="ADAL" clId="{80024695-EE67-8444-A1A9-20697CC70558}" dt="2023-12-27T02:16:39.777" v="206"/>
        <pc:sldMkLst>
          <pc:docMk/>
          <pc:sldMk cId="306520781" sldId="2049"/>
        </pc:sldMkLst>
        <pc:picChg chg="add mod">
          <ac:chgData name="Daniel Khashabi" userId="62390808-c838-45e6-be59-d6fd0d208bc8" providerId="ADAL" clId="{80024695-EE67-8444-A1A9-20697CC70558}" dt="2023-12-27T02:16:19.212" v="204" actId="1076"/>
          <ac:picMkLst>
            <pc:docMk/>
            <pc:sldMk cId="306520781" sldId="2049"/>
            <ac:picMk id="5" creationId="{6FDEF606-8E3D-A20D-1852-B1ECFDACB4A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0024695-EE67-8444-A1A9-20697CC70558}" dt="2023-12-27T02:16:39.777" v="206"/>
              <pc2:cmMkLst xmlns:pc2="http://schemas.microsoft.com/office/powerpoint/2019/9/main/command">
                <pc:docMk/>
                <pc:sldMk cId="306520781" sldId="2049"/>
                <pc2:cmMk id="{AE62D865-D43C-5142-A84A-579F258757B6}"/>
              </pc2:cmMkLst>
            </pc226:cmChg>
          </p:ext>
        </pc:extLst>
      </pc:sldChg>
      <pc:sldChg chg="addSp modSp new del mod">
        <pc:chgData name="Daniel Khashabi" userId="62390808-c838-45e6-be59-d6fd0d208bc8" providerId="ADAL" clId="{80024695-EE67-8444-A1A9-20697CC70558}" dt="2023-12-27T02:18:44.182" v="242" actId="2696"/>
        <pc:sldMkLst>
          <pc:docMk/>
          <pc:sldMk cId="2694173354" sldId="2050"/>
        </pc:sldMkLst>
        <pc:spChg chg="mod">
          <ac:chgData name="Daniel Khashabi" userId="62390808-c838-45e6-be59-d6fd0d208bc8" providerId="ADAL" clId="{80024695-EE67-8444-A1A9-20697CC70558}" dt="2023-12-27T02:18:04.732" v="235" actId="20577"/>
          <ac:spMkLst>
            <pc:docMk/>
            <pc:sldMk cId="2694173354" sldId="2050"/>
            <ac:spMk id="2" creationId="{6481AB58-B135-C18F-1EAA-AEFCDD433DA7}"/>
          </ac:spMkLst>
        </pc:spChg>
        <pc:picChg chg="add mod">
          <ac:chgData name="Daniel Khashabi" userId="62390808-c838-45e6-be59-d6fd0d208bc8" providerId="ADAL" clId="{80024695-EE67-8444-A1A9-20697CC70558}" dt="2023-12-27T02:18:28.297" v="241" actId="1076"/>
          <ac:picMkLst>
            <pc:docMk/>
            <pc:sldMk cId="2694173354" sldId="2050"/>
            <ac:picMk id="5" creationId="{69F11A8B-30A5-C9A0-6452-3AB3DA72BA07}"/>
          </ac:picMkLst>
        </pc:picChg>
      </pc:sldChg>
      <pc:sldChg chg="modSp add mod ord">
        <pc:chgData name="Daniel Khashabi" userId="62390808-c838-45e6-be59-d6fd0d208bc8" providerId="ADAL" clId="{80024695-EE67-8444-A1A9-20697CC70558}" dt="2023-12-27T16:21:29.214" v="1503" actId="20577"/>
        <pc:sldMkLst>
          <pc:docMk/>
          <pc:sldMk cId="4255797805" sldId="2050"/>
        </pc:sldMkLst>
        <pc:spChg chg="mod">
          <ac:chgData name="Daniel Khashabi" userId="62390808-c838-45e6-be59-d6fd0d208bc8" providerId="ADAL" clId="{80024695-EE67-8444-A1A9-20697CC70558}" dt="2023-12-27T16:21:29.214" v="1503" actId="20577"/>
          <ac:spMkLst>
            <pc:docMk/>
            <pc:sldMk cId="4255797805" sldId="2050"/>
            <ac:spMk id="3" creationId="{8DA6EE49-AE58-915E-1BB7-9547DBD1261A}"/>
          </ac:spMkLst>
        </pc:spChg>
        <pc:picChg chg="mod">
          <ac:chgData name="Daniel Khashabi" userId="62390808-c838-45e6-be59-d6fd0d208bc8" providerId="ADAL" clId="{80024695-EE67-8444-A1A9-20697CC70558}" dt="2023-12-27T16:21:24.154" v="1483" actId="1076"/>
          <ac:picMkLst>
            <pc:docMk/>
            <pc:sldMk cId="4255797805" sldId="2050"/>
            <ac:picMk id="5" creationId="{69F11A8B-30A5-C9A0-6452-3AB3DA72BA07}"/>
          </ac:picMkLst>
        </pc:picChg>
      </pc:sldChg>
      <pc:sldChg chg="addSp modSp new mod modShow">
        <pc:chgData name="Daniel Khashabi" userId="62390808-c838-45e6-be59-d6fd0d208bc8" providerId="ADAL" clId="{80024695-EE67-8444-A1A9-20697CC70558}" dt="2023-12-27T02:32:52.724" v="313" actId="1076"/>
        <pc:sldMkLst>
          <pc:docMk/>
          <pc:sldMk cId="185004465" sldId="2051"/>
        </pc:sldMkLst>
        <pc:spChg chg="mod">
          <ac:chgData name="Daniel Khashabi" userId="62390808-c838-45e6-be59-d6fd0d208bc8" providerId="ADAL" clId="{80024695-EE67-8444-A1A9-20697CC70558}" dt="2023-12-27T02:32:12.945" v="306" actId="20577"/>
          <ac:spMkLst>
            <pc:docMk/>
            <pc:sldMk cId="185004465" sldId="2051"/>
            <ac:spMk id="2" creationId="{43FD63F1-44AA-E83B-F5E5-4952D62B4BDB}"/>
          </ac:spMkLst>
        </pc:spChg>
        <pc:spChg chg="mod">
          <ac:chgData name="Daniel Khashabi" userId="62390808-c838-45e6-be59-d6fd0d208bc8" providerId="ADAL" clId="{80024695-EE67-8444-A1A9-20697CC70558}" dt="2023-12-27T02:32:14.220" v="308" actId="20577"/>
          <ac:spMkLst>
            <pc:docMk/>
            <pc:sldMk cId="185004465" sldId="2051"/>
            <ac:spMk id="3" creationId="{1374CCD0-4BB0-F019-5C1F-11590611A094}"/>
          </ac:spMkLst>
        </pc:spChg>
        <pc:picChg chg="add mod">
          <ac:chgData name="Daniel Khashabi" userId="62390808-c838-45e6-be59-d6fd0d208bc8" providerId="ADAL" clId="{80024695-EE67-8444-A1A9-20697CC70558}" dt="2023-12-27T02:32:52.724" v="313" actId="1076"/>
          <ac:picMkLst>
            <pc:docMk/>
            <pc:sldMk cId="185004465" sldId="2051"/>
            <ac:picMk id="5" creationId="{D8A3AEB9-3E78-231D-D30E-85F6E4514F77}"/>
          </ac:picMkLst>
        </pc:picChg>
      </pc:sldChg>
      <pc:sldChg chg="delSp modSp add mod">
        <pc:chgData name="Daniel Khashabi" userId="62390808-c838-45e6-be59-d6fd0d208bc8" providerId="ADAL" clId="{80024695-EE67-8444-A1A9-20697CC70558}" dt="2023-12-27T15:01:59.861" v="1170" actId="20577"/>
        <pc:sldMkLst>
          <pc:docMk/>
          <pc:sldMk cId="3213070454" sldId="2052"/>
        </pc:sldMkLst>
        <pc:spChg chg="mod">
          <ac:chgData name="Daniel Khashabi" userId="62390808-c838-45e6-be59-d6fd0d208bc8" providerId="ADAL" clId="{80024695-EE67-8444-A1A9-20697CC70558}" dt="2023-12-27T15:01:59.861" v="1170" actId="20577"/>
          <ac:spMkLst>
            <pc:docMk/>
            <pc:sldMk cId="3213070454" sldId="2052"/>
            <ac:spMk id="2" creationId="{9C8604F4-C856-657D-CD64-B182A756E07B}"/>
          </ac:spMkLst>
        </pc:spChg>
        <pc:picChg chg="del">
          <ac:chgData name="Daniel Khashabi" userId="62390808-c838-45e6-be59-d6fd0d208bc8" providerId="ADAL" clId="{80024695-EE67-8444-A1A9-20697CC70558}" dt="2023-12-27T02:48:01.139" v="801" actId="478"/>
          <ac:picMkLst>
            <pc:docMk/>
            <pc:sldMk cId="3213070454" sldId="2052"/>
            <ac:picMk id="4" creationId="{EFB0D17E-1792-3178-2F01-8EBE1AB26A8F}"/>
          </ac:picMkLst>
        </pc:picChg>
      </pc:sldChg>
      <pc:sldChg chg="add del">
        <pc:chgData name="Daniel Khashabi" userId="62390808-c838-45e6-be59-d6fd0d208bc8" providerId="ADAL" clId="{80024695-EE67-8444-A1A9-20697CC70558}" dt="2023-12-27T19:05:36.901" v="5680" actId="2696"/>
        <pc:sldMkLst>
          <pc:docMk/>
          <pc:sldMk cId="79833578" sldId="2053"/>
        </pc:sldMkLst>
      </pc:sldChg>
      <pc:sldChg chg="new del">
        <pc:chgData name="Daniel Khashabi" userId="62390808-c838-45e6-be59-d6fd0d208bc8" providerId="ADAL" clId="{80024695-EE67-8444-A1A9-20697CC70558}" dt="2023-12-27T02:48:14.678" v="843" actId="2696"/>
        <pc:sldMkLst>
          <pc:docMk/>
          <pc:sldMk cId="835148530" sldId="2053"/>
        </pc:sldMkLst>
      </pc:sldChg>
      <pc:sldChg chg="addSp delSp modSp add mod modClrScheme chgLayout">
        <pc:chgData name="Daniel Khashabi" userId="62390808-c838-45e6-be59-d6fd0d208bc8" providerId="ADAL" clId="{80024695-EE67-8444-A1A9-20697CC70558}" dt="2023-12-27T19:11:56.213" v="5882" actId="478"/>
        <pc:sldMkLst>
          <pc:docMk/>
          <pc:sldMk cId="0" sldId="2054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9:11:56.213" v="5882" actId="478"/>
          <ac:spMkLst>
            <pc:docMk/>
            <pc:sldMk cId="0" sldId="205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4"/>
            <ac:spMk id="6" creationId="{F5921D2C-CA1C-DBEB-5A11-F7D7845840F7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1:58.568" v="5883" actId="478"/>
        <pc:sldMkLst>
          <pc:docMk/>
          <pc:sldMk cId="0" sldId="2055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9:11:58.568" v="5883" actId="478"/>
          <ac:spMkLst>
            <pc:docMk/>
            <pc:sldMk cId="0" sldId="2055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5"/>
            <ac:spMk id="8" creationId="{383AFFB0-EA23-6BEF-EC91-69F3F892F52D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2:01.232" v="5884" actId="478"/>
        <pc:sldMkLst>
          <pc:docMk/>
          <pc:sldMk cId="0" sldId="2056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6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9:12:01.232" v="5884" actId="478"/>
          <ac:spMkLst>
            <pc:docMk/>
            <pc:sldMk cId="0" sldId="2056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6"/>
            <ac:spMk id="6" creationId="{D066EF96-EDC9-11B2-BF8C-9151527F604A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2:24.394" v="5907" actId="20577"/>
        <pc:sldMkLst>
          <pc:docMk/>
          <pc:sldMk cId="0" sldId="2057"/>
        </pc:sldMkLst>
        <pc:spChg chg="mod ord">
          <ac:chgData name="Daniel Khashabi" userId="62390808-c838-45e6-be59-d6fd0d208bc8" providerId="ADAL" clId="{80024695-EE67-8444-A1A9-20697CC70558}" dt="2023-12-27T19:12:20.920" v="5889" actId="700"/>
          <ac:spMkLst>
            <pc:docMk/>
            <pc:sldMk cId="0" sldId="2057"/>
            <ac:spMk id="2" creationId="{00000000-0000-0000-0000-000000000000}"/>
          </ac:spMkLst>
        </pc:spChg>
        <pc:spChg chg="add del">
          <ac:chgData name="Daniel Khashabi" userId="62390808-c838-45e6-be59-d6fd0d208bc8" providerId="ADAL" clId="{80024695-EE67-8444-A1A9-20697CC70558}" dt="2023-12-27T19:12:17.582" v="5888" actId="21"/>
          <ac:spMkLst>
            <pc:docMk/>
            <pc:sldMk cId="0" sldId="205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9:12:20.920" v="5889" actId="700"/>
          <ac:spMkLst>
            <pc:docMk/>
            <pc:sldMk cId="0" sldId="205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12:04.104" v="5885" actId="478"/>
          <ac:spMkLst>
            <pc:docMk/>
            <pc:sldMk cId="0" sldId="2057"/>
            <ac:spMk id="7" creationId="{53D3680C-9EBC-5551-4835-9CB43A0A3FB0}"/>
          </ac:spMkLst>
        </pc:spChg>
        <pc:spChg chg="add mod ord">
          <ac:chgData name="Daniel Khashabi" userId="62390808-c838-45e6-be59-d6fd0d208bc8" providerId="ADAL" clId="{80024695-EE67-8444-A1A9-20697CC70558}" dt="2023-12-27T19:12:24.394" v="5907" actId="20577"/>
          <ac:spMkLst>
            <pc:docMk/>
            <pc:sldMk cId="0" sldId="2057"/>
            <ac:spMk id="8" creationId="{97E4E818-E700-A744-F9A5-88BE39DF3841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3:42.948" v="5919" actId="478"/>
        <pc:sldMkLst>
          <pc:docMk/>
          <pc:sldMk cId="0" sldId="2058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8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9:13:37.184" v="5916" actId="21"/>
          <ac:spMkLst>
            <pc:docMk/>
            <pc:sldMk cId="0" sldId="2058"/>
            <ac:spMk id="3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9:13:42.948" v="5919" actId="478"/>
          <ac:spMkLst>
            <pc:docMk/>
            <pc:sldMk cId="0" sldId="205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8"/>
            <ac:spMk id="6" creationId="{D84EBD70-CD8F-F317-F0BD-5E6186B7A154}"/>
          </ac:spMkLst>
        </pc:spChg>
        <pc:spChg chg="add mod">
          <ac:chgData name="Daniel Khashabi" userId="62390808-c838-45e6-be59-d6fd0d208bc8" providerId="ADAL" clId="{80024695-EE67-8444-A1A9-20697CC70558}" dt="2023-12-27T19:13:41.258" v="5918" actId="207"/>
          <ac:spMkLst>
            <pc:docMk/>
            <pc:sldMk cId="0" sldId="2058"/>
            <ac:spMk id="9" creationId="{AEC61F94-57AA-90B3-B919-892DAC8DFA19}"/>
          </ac:spMkLst>
        </pc:spChg>
        <pc:picChg chg="add mod">
          <ac:chgData name="Daniel Khashabi" userId="62390808-c838-45e6-be59-d6fd0d208bc8" providerId="ADAL" clId="{80024695-EE67-8444-A1A9-20697CC70558}" dt="2023-12-27T19:13:34.059" v="5915" actId="1076"/>
          <ac:picMkLst>
            <pc:docMk/>
            <pc:sldMk cId="0" sldId="2058"/>
            <ac:picMk id="8" creationId="{640DFBB1-2CE0-5EC2-FA7B-91D47C796EF0}"/>
          </ac:picMkLst>
        </pc:picChg>
      </pc:sldChg>
      <pc:sldChg chg="addSp delSp modSp add mod modClrScheme chgLayout">
        <pc:chgData name="Daniel Khashabi" userId="62390808-c838-45e6-be59-d6fd0d208bc8" providerId="ADAL" clId="{80024695-EE67-8444-A1A9-20697CC70558}" dt="2023-12-27T02:55:10.295" v="848" actId="700"/>
        <pc:sldMkLst>
          <pc:docMk/>
          <pc:sldMk cId="0" sldId="2059"/>
        </pc:sldMkLst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9"/>
            <ac:spMk id="4" creationId="{F60FB05D-9C9A-8BC0-B379-AB01333C4CFD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59"/>
            <ac:spMk id="5" creationId="{E3C1D875-762E-16FD-C4C1-7DF36BCC45B1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4:00.841" v="5921"/>
        <pc:sldMkLst>
          <pc:docMk/>
          <pc:sldMk cId="0" sldId="2060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60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9:13:59.665" v="5920" actId="21"/>
          <ac:spMkLst>
            <pc:docMk/>
            <pc:sldMk cId="0" sldId="206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14:00.841" v="5921"/>
          <ac:spMkLst>
            <pc:docMk/>
            <pc:sldMk cId="0" sldId="2060"/>
            <ac:spMk id="7" creationId="{5F3E9763-580F-D2E1-87C5-8085334E95B4}"/>
          </ac:spMkLst>
        </pc:spChg>
        <pc:spChg chg="add mod">
          <ac:chgData name="Daniel Khashabi" userId="62390808-c838-45e6-be59-d6fd0d208bc8" providerId="ADAL" clId="{80024695-EE67-8444-A1A9-20697CC70558}" dt="2023-12-27T19:14:00.841" v="5921"/>
          <ac:spMkLst>
            <pc:docMk/>
            <pc:sldMk cId="0" sldId="2060"/>
            <ac:spMk id="8" creationId="{C71C7854-DAAF-B426-8D9D-F413AF68A0AB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4:06.712" v="5924"/>
        <pc:sldMkLst>
          <pc:docMk/>
          <pc:sldMk cId="0" sldId="2061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6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9:14:05.932" v="5923" actId="478"/>
          <ac:spMkLst>
            <pc:docMk/>
            <pc:sldMk cId="0" sldId="206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19:14:06.712" v="5924"/>
          <ac:spMkLst>
            <pc:docMk/>
            <pc:sldMk cId="0" sldId="2061"/>
            <ac:spMk id="7" creationId="{4EF235D2-DADE-BD7A-4C47-E321B31FA767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14:44.917" v="5926" actId="1076"/>
        <pc:sldMkLst>
          <pc:docMk/>
          <pc:sldMk cId="0" sldId="2062"/>
        </pc:sldMkLst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62"/>
            <ac:spMk id="4" creationId="{D36EFD67-8619-9BE4-9287-3AD7820B3AD8}"/>
          </ac:spMkLst>
        </pc:spChg>
        <pc:spChg chg="add del mod ord">
          <ac:chgData name="Daniel Khashabi" userId="62390808-c838-45e6-be59-d6fd0d208bc8" providerId="ADAL" clId="{80024695-EE67-8444-A1A9-20697CC70558}" dt="2023-12-27T19:14:42.305" v="5925" actId="478"/>
          <ac:spMkLst>
            <pc:docMk/>
            <pc:sldMk cId="0" sldId="2062"/>
            <ac:spMk id="5" creationId="{D5EFE2DD-B78B-4A70-C3E1-CB44EED76CBF}"/>
          </ac:spMkLst>
        </pc:spChg>
        <pc:picChg chg="mod">
          <ac:chgData name="Daniel Khashabi" userId="62390808-c838-45e6-be59-d6fd0d208bc8" providerId="ADAL" clId="{80024695-EE67-8444-A1A9-20697CC70558}" dt="2023-12-27T19:14:44.917" v="5926" actId="1076"/>
          <ac:picMkLst>
            <pc:docMk/>
            <pc:sldMk cId="0" sldId="2062"/>
            <ac:picMk id="2" creationId="{00000000-0000-0000-0000-000000000000}"/>
          </ac:picMkLst>
        </pc:picChg>
      </pc:sldChg>
      <pc:sldChg chg="addSp delSp modSp add mod modClrScheme chgLayout">
        <pc:chgData name="Daniel Khashabi" userId="62390808-c838-45e6-be59-d6fd0d208bc8" providerId="ADAL" clId="{80024695-EE67-8444-A1A9-20697CC70558}" dt="2023-12-27T17:42:21.888" v="4231" actId="478"/>
        <pc:sldMkLst>
          <pc:docMk/>
          <pc:sldMk cId="0" sldId="2063"/>
        </pc:sldMkLst>
        <pc:spChg chg="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63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7:42:21.888" v="4231" actId="478"/>
          <ac:spMkLst>
            <pc:docMk/>
            <pc:sldMk cId="0" sldId="2063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7T02:55:10.295" v="848" actId="700"/>
          <ac:spMkLst>
            <pc:docMk/>
            <pc:sldMk cId="0" sldId="2063"/>
            <ac:spMk id="5" creationId="{FF303732-6C86-F71F-821B-4C6204097209}"/>
          </ac:spMkLst>
        </pc:spChg>
      </pc:sldChg>
      <pc:sldChg chg="addSp delSp modSp new mod">
        <pc:chgData name="Daniel Khashabi" userId="62390808-c838-45e6-be59-d6fd0d208bc8" providerId="ADAL" clId="{80024695-EE67-8444-A1A9-20697CC70558}" dt="2023-12-27T17:33:36.675" v="3859" actId="1038"/>
        <pc:sldMkLst>
          <pc:docMk/>
          <pc:sldMk cId="780922530" sldId="2064"/>
        </pc:sldMkLst>
        <pc:spChg chg="mod">
          <ac:chgData name="Daniel Khashabi" userId="62390808-c838-45e6-be59-d6fd0d208bc8" providerId="ADAL" clId="{80024695-EE67-8444-A1A9-20697CC70558}" dt="2023-12-27T02:58:56.691" v="996" actId="1037"/>
          <ac:spMkLst>
            <pc:docMk/>
            <pc:sldMk cId="780922530" sldId="2064"/>
            <ac:spMk id="2" creationId="{5DB18751-DB56-766A-42E6-319BC52ED34F}"/>
          </ac:spMkLst>
        </pc:spChg>
        <pc:spChg chg="mod">
          <ac:chgData name="Daniel Khashabi" userId="62390808-c838-45e6-be59-d6fd0d208bc8" providerId="ADAL" clId="{80024695-EE67-8444-A1A9-20697CC70558}" dt="2023-12-27T17:32:21.500" v="3841" actId="404"/>
          <ac:spMkLst>
            <pc:docMk/>
            <pc:sldMk cId="780922530" sldId="2064"/>
            <ac:spMk id="3" creationId="{97F7E775-D397-1540-5F1D-3AA92B04208D}"/>
          </ac:spMkLst>
        </pc:spChg>
        <pc:spChg chg="mod">
          <ac:chgData name="Daniel Khashabi" userId="62390808-c838-45e6-be59-d6fd0d208bc8" providerId="ADAL" clId="{80024695-EE67-8444-A1A9-20697CC70558}" dt="2023-12-27T17:08:12.963" v="2884" actId="14100"/>
          <ac:spMkLst>
            <pc:docMk/>
            <pc:sldMk cId="780922530" sldId="2064"/>
            <ac:spMk id="7" creationId="{EC99BA35-A0F1-25EB-AFF6-D841962C861E}"/>
          </ac:spMkLst>
        </pc:spChg>
        <pc:spChg chg="add del mod">
          <ac:chgData name="Daniel Khashabi" userId="62390808-c838-45e6-be59-d6fd0d208bc8" providerId="ADAL" clId="{80024695-EE67-8444-A1A9-20697CC70558}" dt="2023-12-27T03:00:18.272" v="1011" actId="478"/>
          <ac:spMkLst>
            <pc:docMk/>
            <pc:sldMk cId="780922530" sldId="2064"/>
            <ac:spMk id="9" creationId="{93940CED-3E98-D737-B88C-A55899795867}"/>
          </ac:spMkLst>
        </pc:spChg>
        <pc:spChg chg="add mod">
          <ac:chgData name="Daniel Khashabi" userId="62390808-c838-45e6-be59-d6fd0d208bc8" providerId="ADAL" clId="{80024695-EE67-8444-A1A9-20697CC70558}" dt="2023-12-27T17:07:49.863" v="2860" actId="1037"/>
          <ac:spMkLst>
            <pc:docMk/>
            <pc:sldMk cId="780922530" sldId="2064"/>
            <ac:spMk id="12" creationId="{A241DCA6-AB94-2BDB-51DE-1B11F270D6F0}"/>
          </ac:spMkLst>
        </pc:spChg>
        <pc:spChg chg="add del mod">
          <ac:chgData name="Daniel Khashabi" userId="62390808-c838-45e6-be59-d6fd0d208bc8" providerId="ADAL" clId="{80024695-EE67-8444-A1A9-20697CC70558}" dt="2023-12-27T17:07:36.350" v="2849" actId="478"/>
          <ac:spMkLst>
            <pc:docMk/>
            <pc:sldMk cId="780922530" sldId="2064"/>
            <ac:spMk id="13" creationId="{81CB2401-D8B3-60BE-A26A-9A7D5FE83974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15" creationId="{CDA24396-AA79-6625-13EB-9E1168FA6379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16" creationId="{84729B30-FB96-7A44-ADF1-A98D52980F61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17" creationId="{C35FF40B-D888-33BE-7F44-B70D896B2084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18" creationId="{BAF69971-9A15-9311-53EB-6FBA06C9B771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19" creationId="{6219623D-75F1-E578-11D0-15BFC9688C07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0" creationId="{CBDA12A5-C579-17BC-D5B9-24F83BB59AF2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1" creationId="{FF6FC6D5-4D56-2198-1F2E-8E34D74AD838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2" creationId="{E59632AA-E134-D5E8-3174-07B08F5E85CA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3" creationId="{96A70813-353E-C13E-DEB7-07AB7F25D75D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4" creationId="{7E693949-6ED3-F018-546B-880DD7DB9192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5" creationId="{BED5B873-F160-B6A4-947C-66DDD9E7AFE4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6" creationId="{679E002C-A77B-1A6F-C7C5-38FA9F6A2462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7" creationId="{8B6CECD0-B450-F6EC-CC78-DE70AE3944BD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8" creationId="{17AADD1F-5949-D7BA-B809-A9078A33EFF4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29" creationId="{7D8E2648-83E7-F653-A000-72699A6D15DD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0" creationId="{3D5B44F7-40E1-2438-8D3D-5B035FAF9A0B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1" creationId="{F12BCD0F-9C3B-1434-545D-279AB73ABE32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2" creationId="{30A8D0B4-7266-F2E3-6A22-7F719A6D1DD1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3" creationId="{6CE913A1-4B54-9296-E004-E08B6FC0B0E8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4" creationId="{5537D0E2-234D-92AF-FD84-65BFF477E8E1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5" creationId="{1D47BDA6-9ABF-C679-3AF5-15DA6314C5B2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6" creationId="{6B605B33-5570-6B43-4E83-17D072BEDD38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7" creationId="{8405DA5A-B11A-70FE-507E-223FDD20F984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8" creationId="{1FE77937-5C5F-F07C-21B7-A1371B9617C4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39" creationId="{0E174D37-80D7-8F91-9E4C-5B7CDFF5509C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40" creationId="{7042E33B-9B07-42A0-4B05-6C2A0AAB7293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41" creationId="{7AAFDD4D-B2A5-C3B6-1C74-CABF6E15E7CB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44" creationId="{DEE000A7-5374-E16D-A016-BCF0E39863D3}"/>
          </ac:spMkLst>
        </pc:spChg>
        <pc:spChg chg="mod">
          <ac:chgData name="Daniel Khashabi" userId="62390808-c838-45e6-be59-d6fd0d208bc8" providerId="ADAL" clId="{80024695-EE67-8444-A1A9-20697CC70558}" dt="2023-12-27T17:06:45.834" v="2820"/>
          <ac:spMkLst>
            <pc:docMk/>
            <pc:sldMk cId="780922530" sldId="2064"/>
            <ac:spMk id="45" creationId="{21D7918D-AB00-F9C1-6133-7DE4E81EBBC1}"/>
          </ac:spMkLst>
        </pc:spChg>
        <pc:grpChg chg="add mod">
          <ac:chgData name="Daniel Khashabi" userId="62390808-c838-45e6-be59-d6fd0d208bc8" providerId="ADAL" clId="{80024695-EE67-8444-A1A9-20697CC70558}" dt="2023-12-27T17:08:22.503" v="2895" actId="1038"/>
          <ac:grpSpMkLst>
            <pc:docMk/>
            <pc:sldMk cId="780922530" sldId="2064"/>
            <ac:grpSpMk id="4" creationId="{08422502-CB40-207A-1AE0-D3EEF2AB4F25}"/>
          </ac:grpSpMkLst>
        </pc:grpChg>
        <pc:grpChg chg="add mod">
          <ac:chgData name="Daniel Khashabi" userId="62390808-c838-45e6-be59-d6fd0d208bc8" providerId="ADAL" clId="{80024695-EE67-8444-A1A9-20697CC70558}" dt="2023-12-27T17:06:48.004" v="2821" actId="1076"/>
          <ac:grpSpMkLst>
            <pc:docMk/>
            <pc:sldMk cId="780922530" sldId="2064"/>
            <ac:grpSpMk id="14" creationId="{3F5E9AD6-80F7-A5BA-CAD3-A52D61DD478F}"/>
          </ac:grpSpMkLst>
        </pc:grpChg>
        <pc:grpChg chg="add mod">
          <ac:chgData name="Daniel Khashabi" userId="62390808-c838-45e6-be59-d6fd0d208bc8" providerId="ADAL" clId="{80024695-EE67-8444-A1A9-20697CC70558}" dt="2023-12-27T17:06:48.004" v="2821" actId="1076"/>
          <ac:grpSpMkLst>
            <pc:docMk/>
            <pc:sldMk cId="780922530" sldId="2064"/>
            <ac:grpSpMk id="43" creationId="{17519C86-61E3-8F3E-4A5B-5B34E256C64A}"/>
          </ac:grpSpMkLst>
        </pc:grpChg>
        <pc:grpChg chg="add mod">
          <ac:chgData name="Daniel Khashabi" userId="62390808-c838-45e6-be59-d6fd0d208bc8" providerId="ADAL" clId="{80024695-EE67-8444-A1A9-20697CC70558}" dt="2023-12-27T17:08:22.503" v="2895" actId="1038"/>
          <ac:grpSpMkLst>
            <pc:docMk/>
            <pc:sldMk cId="780922530" sldId="2064"/>
            <ac:grpSpMk id="46" creationId="{B9C83515-A6D8-2BB1-00E5-C906F14AE048}"/>
          </ac:grpSpMkLst>
        </pc:grpChg>
        <pc:picChg chg="mod">
          <ac:chgData name="Daniel Khashabi" userId="62390808-c838-45e6-be59-d6fd0d208bc8" providerId="ADAL" clId="{80024695-EE67-8444-A1A9-20697CC70558}" dt="2023-12-27T02:57:49.965" v="969"/>
          <ac:picMkLst>
            <pc:docMk/>
            <pc:sldMk cId="780922530" sldId="2064"/>
            <ac:picMk id="5" creationId="{B2748669-6CD4-F07B-A57B-F61EEC47294E}"/>
          </ac:picMkLst>
        </pc:picChg>
        <pc:picChg chg="mod">
          <ac:chgData name="Daniel Khashabi" userId="62390808-c838-45e6-be59-d6fd0d208bc8" providerId="ADAL" clId="{80024695-EE67-8444-A1A9-20697CC70558}" dt="2023-12-27T02:57:49.965" v="969"/>
          <ac:picMkLst>
            <pc:docMk/>
            <pc:sldMk cId="780922530" sldId="2064"/>
            <ac:picMk id="6" creationId="{F1AF140E-FB98-D264-6CDE-D2B24C8A65A5}"/>
          </ac:picMkLst>
        </pc:picChg>
        <pc:picChg chg="add mod">
          <ac:chgData name="Daniel Khashabi" userId="62390808-c838-45e6-be59-d6fd0d208bc8" providerId="ADAL" clId="{80024695-EE67-8444-A1A9-20697CC70558}" dt="2023-12-27T17:33:36.675" v="3859" actId="1038"/>
          <ac:picMkLst>
            <pc:docMk/>
            <pc:sldMk cId="780922530" sldId="2064"/>
            <ac:picMk id="11" creationId="{8E9403FF-A61E-FFE1-FB3D-BBD479DBC0C6}"/>
          </ac:picMkLst>
        </pc:picChg>
        <pc:picChg chg="del mod">
          <ac:chgData name="Daniel Khashabi" userId="62390808-c838-45e6-be59-d6fd0d208bc8" providerId="ADAL" clId="{80024695-EE67-8444-A1A9-20697CC70558}" dt="2023-12-27T17:07:39.475" v="2850" actId="478"/>
          <ac:picMkLst>
            <pc:docMk/>
            <pc:sldMk cId="780922530" sldId="2064"/>
            <ac:picMk id="42" creationId="{6E5BBAE2-96F0-24A9-8E94-39F65C1E502E}"/>
          </ac:picMkLst>
        </pc:picChg>
        <pc:picChg chg="add mod">
          <ac:chgData name="Daniel Khashabi" userId="62390808-c838-45e6-be59-d6fd0d208bc8" providerId="ADAL" clId="{80024695-EE67-8444-A1A9-20697CC70558}" dt="2023-12-27T17:33:31.572" v="3849" actId="14100"/>
          <ac:picMkLst>
            <pc:docMk/>
            <pc:sldMk cId="780922530" sldId="2064"/>
            <ac:picMk id="47" creationId="{43D367AF-058E-E00F-F295-50EF5055604A}"/>
          </ac:picMkLst>
        </pc:picChg>
      </pc:sldChg>
      <pc:sldChg chg="add del">
        <pc:chgData name="Daniel Khashabi" userId="62390808-c838-45e6-be59-d6fd0d208bc8" providerId="ADAL" clId="{80024695-EE67-8444-A1A9-20697CC70558}" dt="2023-12-27T14:57:52.890" v="1080" actId="2696"/>
        <pc:sldMkLst>
          <pc:docMk/>
          <pc:sldMk cId="2392964137" sldId="2065"/>
        </pc:sldMkLst>
      </pc:sldChg>
      <pc:sldChg chg="modSp add mod">
        <pc:chgData name="Daniel Khashabi" userId="62390808-c838-45e6-be59-d6fd0d208bc8" providerId="ADAL" clId="{80024695-EE67-8444-A1A9-20697CC70558}" dt="2023-12-27T14:57:56.920" v="1081" actId="20577"/>
        <pc:sldMkLst>
          <pc:docMk/>
          <pc:sldMk cId="2140924215" sldId="2066"/>
        </pc:sldMkLst>
        <pc:spChg chg="mod">
          <ac:chgData name="Daniel Khashabi" userId="62390808-c838-45e6-be59-d6fd0d208bc8" providerId="ADAL" clId="{80024695-EE67-8444-A1A9-20697CC70558}" dt="2023-12-27T14:57:56.920" v="1081" actId="20577"/>
          <ac:spMkLst>
            <pc:docMk/>
            <pc:sldMk cId="2140924215" sldId="2066"/>
            <ac:spMk id="2" creationId="{8EC83DDD-8519-ED30-44DE-00FF4585086E}"/>
          </ac:spMkLst>
        </pc:spChg>
      </pc:sldChg>
      <pc:sldChg chg="modSp add del mod">
        <pc:chgData name="Daniel Khashabi" userId="62390808-c838-45e6-be59-d6fd0d208bc8" providerId="ADAL" clId="{80024695-EE67-8444-A1A9-20697CC70558}" dt="2023-12-27T15:00:31.642" v="1136" actId="2696"/>
        <pc:sldMkLst>
          <pc:docMk/>
          <pc:sldMk cId="480417869" sldId="2067"/>
        </pc:sldMkLst>
        <pc:spChg chg="mod">
          <ac:chgData name="Daniel Khashabi" userId="62390808-c838-45e6-be59-d6fd0d208bc8" providerId="ADAL" clId="{80024695-EE67-8444-A1A9-20697CC70558}" dt="2023-12-27T14:59:20.071" v="1105" actId="403"/>
          <ac:spMkLst>
            <pc:docMk/>
            <pc:sldMk cId="480417869" sldId="2067"/>
            <ac:spMk id="2" creationId="{7D92E452-54C1-138A-37DB-8ED26D780CC5}"/>
          </ac:spMkLst>
        </pc:spChg>
        <pc:spChg chg="mod">
          <ac:chgData name="Daniel Khashabi" userId="62390808-c838-45e6-be59-d6fd0d208bc8" providerId="ADAL" clId="{80024695-EE67-8444-A1A9-20697CC70558}" dt="2023-12-27T14:59:11.630" v="1083" actId="27636"/>
          <ac:spMkLst>
            <pc:docMk/>
            <pc:sldMk cId="480417869" sldId="2067"/>
            <ac:spMk id="3" creationId="{8E5A86BB-B1BF-F555-80DD-FB30762B60A2}"/>
          </ac:spMkLst>
        </pc:spChg>
      </pc:sldChg>
      <pc:sldChg chg="modSp add mod">
        <pc:chgData name="Daniel Khashabi" userId="62390808-c838-45e6-be59-d6fd0d208bc8" providerId="ADAL" clId="{80024695-EE67-8444-A1A9-20697CC70558}" dt="2023-12-27T15:00:54.026" v="1138" actId="27636"/>
        <pc:sldMkLst>
          <pc:docMk/>
          <pc:sldMk cId="1221997933" sldId="2067"/>
        </pc:sldMkLst>
        <pc:spChg chg="mod">
          <ac:chgData name="Daniel Khashabi" userId="62390808-c838-45e6-be59-d6fd0d208bc8" providerId="ADAL" clId="{80024695-EE67-8444-A1A9-20697CC70558}" dt="2023-12-27T15:00:54.026" v="1138" actId="27636"/>
          <ac:spMkLst>
            <pc:docMk/>
            <pc:sldMk cId="1221997933" sldId="2067"/>
            <ac:spMk id="3" creationId="{8E5A86BB-B1BF-F555-80DD-FB30762B60A2}"/>
          </ac:spMkLst>
        </pc:spChg>
      </pc:sldChg>
      <pc:sldChg chg="modSp new mod">
        <pc:chgData name="Daniel Khashabi" userId="62390808-c838-45e6-be59-d6fd0d208bc8" providerId="ADAL" clId="{80024695-EE67-8444-A1A9-20697CC70558}" dt="2023-12-27T19:20:02.445" v="6341" actId="20577"/>
        <pc:sldMkLst>
          <pc:docMk/>
          <pc:sldMk cId="1529656016" sldId="2068"/>
        </pc:sldMkLst>
        <pc:spChg chg="mod">
          <ac:chgData name="Daniel Khashabi" userId="62390808-c838-45e6-be59-d6fd0d208bc8" providerId="ADAL" clId="{80024695-EE67-8444-A1A9-20697CC70558}" dt="2023-12-27T19:20:02.445" v="6341" actId="20577"/>
          <ac:spMkLst>
            <pc:docMk/>
            <pc:sldMk cId="1529656016" sldId="2068"/>
            <ac:spMk id="3" creationId="{2801D9EE-9EFC-DEFE-0D39-68731CF852C4}"/>
          </ac:spMkLst>
        </pc:spChg>
      </pc:sldChg>
      <pc:sldChg chg="modSp new mod">
        <pc:chgData name="Daniel Khashabi" userId="62390808-c838-45e6-be59-d6fd0d208bc8" providerId="ADAL" clId="{80024695-EE67-8444-A1A9-20697CC70558}" dt="2023-12-27T15:02:18.232" v="1187" actId="20577"/>
        <pc:sldMkLst>
          <pc:docMk/>
          <pc:sldMk cId="758909855" sldId="2069"/>
        </pc:sldMkLst>
        <pc:spChg chg="mod">
          <ac:chgData name="Daniel Khashabi" userId="62390808-c838-45e6-be59-d6fd0d208bc8" providerId="ADAL" clId="{80024695-EE67-8444-A1A9-20697CC70558}" dt="2023-12-27T15:02:18.232" v="1187" actId="20577"/>
          <ac:spMkLst>
            <pc:docMk/>
            <pc:sldMk cId="758909855" sldId="2069"/>
            <ac:spMk id="2" creationId="{88EAD4B8-8331-8F24-AE8C-8E39B504D390}"/>
          </ac:spMkLst>
        </pc:spChg>
      </pc:sldChg>
      <pc:sldChg chg="modSp new mod">
        <pc:chgData name="Daniel Khashabi" userId="62390808-c838-45e6-be59-d6fd0d208bc8" providerId="ADAL" clId="{80024695-EE67-8444-A1A9-20697CC70558}" dt="2023-12-27T16:23:44.437" v="1755" actId="20577"/>
        <pc:sldMkLst>
          <pc:docMk/>
          <pc:sldMk cId="3368292074" sldId="2070"/>
        </pc:sldMkLst>
        <pc:spChg chg="mod">
          <ac:chgData name="Daniel Khashabi" userId="62390808-c838-45e6-be59-d6fd0d208bc8" providerId="ADAL" clId="{80024695-EE67-8444-A1A9-20697CC70558}" dt="2023-12-27T16:20:45.677" v="1482" actId="20577"/>
          <ac:spMkLst>
            <pc:docMk/>
            <pc:sldMk cId="3368292074" sldId="2070"/>
            <ac:spMk id="2" creationId="{015099B0-C3B3-4EA0-B1C6-BCDD7917B738}"/>
          </ac:spMkLst>
        </pc:spChg>
        <pc:spChg chg="mod">
          <ac:chgData name="Daniel Khashabi" userId="62390808-c838-45e6-be59-d6fd0d208bc8" providerId="ADAL" clId="{80024695-EE67-8444-A1A9-20697CC70558}" dt="2023-12-27T16:23:44.437" v="1755" actId="20577"/>
          <ac:spMkLst>
            <pc:docMk/>
            <pc:sldMk cId="3368292074" sldId="2070"/>
            <ac:spMk id="3" creationId="{143D625C-5CC5-722E-A0BB-730F3B01A7B0}"/>
          </ac:spMkLst>
        </pc:spChg>
      </pc:sldChg>
      <pc:sldChg chg="add">
        <pc:chgData name="Daniel Khashabi" userId="62390808-c838-45e6-be59-d6fd0d208bc8" providerId="ADAL" clId="{80024695-EE67-8444-A1A9-20697CC70558}" dt="2023-12-27T15:02:43.093" v="1199"/>
        <pc:sldMkLst>
          <pc:docMk/>
          <pc:sldMk cId="1478616443" sldId="2071"/>
        </pc:sldMkLst>
      </pc:sldChg>
      <pc:sldChg chg="addSp modSp add del mod modClrScheme chgLayout">
        <pc:chgData name="Daniel Khashabi" userId="62390808-c838-45e6-be59-d6fd0d208bc8" providerId="ADAL" clId="{80024695-EE67-8444-A1A9-20697CC70558}" dt="2023-12-27T16:40:07.334" v="2013" actId="2696"/>
        <pc:sldMkLst>
          <pc:docMk/>
          <pc:sldMk cId="0" sldId="2072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2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2"/>
            <ac:spMk id="13" creationId="{769AC50B-1C43-5D1D-3E78-016C4365CF62}"/>
          </ac:spMkLst>
        </pc:spChg>
      </pc:sldChg>
      <pc:sldChg chg="addSp delSp modSp add del mod modClrScheme chgLayout">
        <pc:chgData name="Daniel Khashabi" userId="62390808-c838-45e6-be59-d6fd0d208bc8" providerId="ADAL" clId="{80024695-EE67-8444-A1A9-20697CC70558}" dt="2023-12-27T17:38:42.683" v="4032" actId="2696"/>
        <pc:sldMkLst>
          <pc:docMk/>
          <pc:sldMk cId="0" sldId="2073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0024695-EE67-8444-A1A9-20697CC70558}" dt="2023-12-27T16:43:24.131" v="2068" actId="478"/>
          <ac:spMkLst>
            <pc:docMk/>
            <pc:sldMk cId="0" sldId="207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3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7:35:31.377" v="3868" actId="21"/>
          <ac:spMkLst>
            <pc:docMk/>
            <pc:sldMk cId="0" sldId="2073"/>
            <ac:spMk id="5" creationId="{B10A9BC3-3F6C-47B4-3C67-CFD603C754F9}"/>
          </ac:spMkLst>
        </pc:spChg>
      </pc:sldChg>
      <pc:sldChg chg="addSp delSp modSp add del mod modClrScheme chgLayout">
        <pc:chgData name="Daniel Khashabi" userId="62390808-c838-45e6-be59-d6fd0d208bc8" providerId="ADAL" clId="{80024695-EE67-8444-A1A9-20697CC70558}" dt="2023-12-28T01:47:01.685" v="7529" actId="2696"/>
        <pc:sldMkLst>
          <pc:docMk/>
          <pc:sldMk cId="0" sldId="2074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4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4"/>
            <ac:spMk id="17" creationId="{500EEACF-9178-A232-3CBB-431C99B034AA}"/>
          </ac:spMkLst>
        </pc:spChg>
        <pc:spChg chg="add del mod">
          <ac:chgData name="Daniel Khashabi" userId="62390808-c838-45e6-be59-d6fd0d208bc8" providerId="ADAL" clId="{80024695-EE67-8444-A1A9-20697CC70558}" dt="2023-12-28T01:46:18.636" v="7505" actId="21"/>
          <ac:spMkLst>
            <pc:docMk/>
            <pc:sldMk cId="0" sldId="2074"/>
            <ac:spMk id="18" creationId="{6369E39D-E1D4-1654-402A-C597BF4C089F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6:03:43.149" v="1319" actId="478"/>
        <pc:sldMkLst>
          <pc:docMk/>
          <pc:sldMk cId="0" sldId="2075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0024695-EE67-8444-A1A9-20697CC70558}" dt="2023-12-27T16:03:43.149" v="1319" actId="478"/>
          <ac:spMkLst>
            <pc:docMk/>
            <pc:sldMk cId="0" sldId="2075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5"/>
            <ac:spMk id="5" creationId="{E7A05A26-8B1F-7D6C-E32E-8F6486A127BC}"/>
          </ac:spMkLst>
        </pc:spChg>
      </pc:sldChg>
      <pc:sldChg chg="addSp delSp modSp add del mod modClrScheme chgLayout">
        <pc:chgData name="Daniel Khashabi" userId="62390808-c838-45e6-be59-d6fd0d208bc8" providerId="ADAL" clId="{80024695-EE67-8444-A1A9-20697CC70558}" dt="2023-12-27T17:40:47.765" v="4201" actId="2696"/>
        <pc:sldMkLst>
          <pc:docMk/>
          <pc:sldMk cId="0" sldId="2076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6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18:22.804" v="1453" actId="478"/>
          <ac:spMkLst>
            <pc:docMk/>
            <pc:sldMk cId="0" sldId="2076"/>
            <ac:spMk id="13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18:14.710" v="1450" actId="478"/>
          <ac:spMkLst>
            <pc:docMk/>
            <pc:sldMk cId="0" sldId="2076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6"/>
            <ac:spMk id="18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0" sldId="2076"/>
            <ac:spMk id="19" creationId="{33A39AB5-452E-266C-485B-EE3E2EB3FB87}"/>
          </ac:spMkLst>
        </pc:spChg>
      </pc:sldChg>
      <pc:sldChg chg="addSp delSp modSp add mod modClrScheme chgLayout">
        <pc:chgData name="Daniel Khashabi" userId="62390808-c838-45e6-be59-d6fd0d208bc8" providerId="ADAL" clId="{80024695-EE67-8444-A1A9-20697CC70558}" dt="2023-12-27T19:02:01.414" v="5575"/>
        <pc:sldMkLst>
          <pc:docMk/>
          <pc:sldMk cId="339401859" sldId="2077"/>
        </pc:sldMkLst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339401859" sldId="2077"/>
            <ac:spMk id="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4.676" v="1388" actId="478"/>
          <ac:spMkLst>
            <pc:docMk/>
            <pc:sldMk cId="339401859" sldId="2077"/>
            <ac:spMk id="8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4.676" v="1388" actId="478"/>
          <ac:spMkLst>
            <pc:docMk/>
            <pc:sldMk cId="339401859" sldId="2077"/>
            <ac:spMk id="9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4.676" v="1388" actId="478"/>
          <ac:spMkLst>
            <pc:docMk/>
            <pc:sldMk cId="339401859" sldId="2077"/>
            <ac:spMk id="10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4.676" v="1388" actId="478"/>
          <ac:spMkLst>
            <pc:docMk/>
            <pc:sldMk cId="339401859" sldId="2077"/>
            <ac:spMk id="11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4.676" v="1388" actId="478"/>
          <ac:spMkLst>
            <pc:docMk/>
            <pc:sldMk cId="339401859" sldId="2077"/>
            <ac:spMk id="12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6:06:34.676" v="1388" actId="478"/>
          <ac:spMkLst>
            <pc:docMk/>
            <pc:sldMk cId="339401859" sldId="2077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339401859" sldId="2077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80024695-EE67-8444-A1A9-20697CC70558}" dt="2023-12-27T15:07:00.763" v="1290" actId="700"/>
          <ac:spMkLst>
            <pc:docMk/>
            <pc:sldMk cId="339401859" sldId="2077"/>
            <ac:spMk id="21" creationId="{DE514459-47A1-D04A-6539-220982C226CB}"/>
          </ac:spMkLst>
        </pc:spChg>
        <pc:spChg chg="add mod">
          <ac:chgData name="Daniel Khashabi" userId="62390808-c838-45e6-be59-d6fd0d208bc8" providerId="ADAL" clId="{80024695-EE67-8444-A1A9-20697CC70558}" dt="2023-12-27T16:06:35.018" v="1389"/>
          <ac:spMkLst>
            <pc:docMk/>
            <pc:sldMk cId="339401859" sldId="2077"/>
            <ac:spMk id="22" creationId="{445FBAF5-C857-13A9-12FB-8440A1AB0A89}"/>
          </ac:spMkLst>
        </pc:spChg>
        <pc:spChg chg="add mod">
          <ac:chgData name="Daniel Khashabi" userId="62390808-c838-45e6-be59-d6fd0d208bc8" providerId="ADAL" clId="{80024695-EE67-8444-A1A9-20697CC70558}" dt="2023-12-27T19:02:01.414" v="5575"/>
          <ac:spMkLst>
            <pc:docMk/>
            <pc:sldMk cId="339401859" sldId="2077"/>
            <ac:spMk id="23" creationId="{3FF5A951-381F-937D-F167-5E202CDDEAA3}"/>
          </ac:spMkLst>
        </pc:spChg>
      </pc:sldChg>
      <pc:sldChg chg="delSp modSp add mod modClrScheme chgLayout">
        <pc:chgData name="Daniel Khashabi" userId="62390808-c838-45e6-be59-d6fd0d208bc8" providerId="ADAL" clId="{80024695-EE67-8444-A1A9-20697CC70558}" dt="2023-12-27T19:02:51.334" v="5587" actId="14100"/>
        <pc:sldMkLst>
          <pc:docMk/>
          <pc:sldMk cId="3456432180" sldId="2078"/>
        </pc:sldMkLst>
        <pc:spChg chg="mod ord">
          <ac:chgData name="Daniel Khashabi" userId="62390808-c838-45e6-be59-d6fd0d208bc8" providerId="ADAL" clId="{80024695-EE67-8444-A1A9-20697CC70558}" dt="2023-12-27T19:02:43.483" v="5585" actId="27636"/>
          <ac:spMkLst>
            <pc:docMk/>
            <pc:sldMk cId="3456432180" sldId="2078"/>
            <ac:spMk id="2" creationId="{657EBAC9-7D38-53DD-75E6-D0D3C3A06240}"/>
          </ac:spMkLst>
        </pc:spChg>
        <pc:spChg chg="mod ord">
          <ac:chgData name="Daniel Khashabi" userId="62390808-c838-45e6-be59-d6fd0d208bc8" providerId="ADAL" clId="{80024695-EE67-8444-A1A9-20697CC70558}" dt="2023-12-27T19:02:51.334" v="5587" actId="14100"/>
          <ac:spMkLst>
            <pc:docMk/>
            <pc:sldMk cId="3456432180" sldId="2078"/>
            <ac:spMk id="3" creationId="{D5A1A784-09B0-3BFB-1ADC-94EBAC152458}"/>
          </ac:spMkLst>
        </pc:spChg>
        <pc:spChg chg="del mod ord">
          <ac:chgData name="Daniel Khashabi" userId="62390808-c838-45e6-be59-d6fd0d208bc8" providerId="ADAL" clId="{80024695-EE67-8444-A1A9-20697CC70558}" dt="2023-12-27T19:02:46.672" v="5586" actId="478"/>
          <ac:spMkLst>
            <pc:docMk/>
            <pc:sldMk cId="3456432180" sldId="2078"/>
            <ac:spMk id="40" creationId="{4BEE174F-D5C0-C7D5-94A8-87892E1A8F75}"/>
          </ac:spMkLst>
        </pc:spChg>
      </pc:sldChg>
      <pc:sldChg chg="add del">
        <pc:chgData name="Daniel Khashabi" userId="62390808-c838-45e6-be59-d6fd0d208bc8" providerId="ADAL" clId="{80024695-EE67-8444-A1A9-20697CC70558}" dt="2023-12-27T19:05:34.336" v="5679" actId="2696"/>
        <pc:sldMkLst>
          <pc:docMk/>
          <pc:sldMk cId="2997108491" sldId="2079"/>
        </pc:sldMkLst>
      </pc:sldChg>
      <pc:sldChg chg="add">
        <pc:chgData name="Daniel Khashabi" userId="62390808-c838-45e6-be59-d6fd0d208bc8" providerId="ADAL" clId="{80024695-EE67-8444-A1A9-20697CC70558}" dt="2023-12-27T16:05:06.403" v="1348"/>
        <pc:sldMkLst>
          <pc:docMk/>
          <pc:sldMk cId="413213458" sldId="2080"/>
        </pc:sldMkLst>
      </pc:sldChg>
      <pc:sldChg chg="add">
        <pc:chgData name="Daniel Khashabi" userId="62390808-c838-45e6-be59-d6fd0d208bc8" providerId="ADAL" clId="{80024695-EE67-8444-A1A9-20697CC70558}" dt="2023-12-27T16:05:06.403" v="1348"/>
        <pc:sldMkLst>
          <pc:docMk/>
          <pc:sldMk cId="2613256332" sldId="2081"/>
        </pc:sldMkLst>
      </pc:sldChg>
      <pc:sldChg chg="addSp delSp modSp add mod ord delAnim modAnim">
        <pc:chgData name="Daniel Khashabi" userId="62390808-c838-45e6-be59-d6fd0d208bc8" providerId="ADAL" clId="{80024695-EE67-8444-A1A9-20697CC70558}" dt="2023-12-27T18:29:58.886" v="5007" actId="478"/>
        <pc:sldMkLst>
          <pc:docMk/>
          <pc:sldMk cId="932487688" sldId="2082"/>
        </pc:sldMkLst>
        <pc:spChg chg="del mod">
          <ac:chgData name="Daniel Khashabi" userId="62390808-c838-45e6-be59-d6fd0d208bc8" providerId="ADAL" clId="{80024695-EE67-8444-A1A9-20697CC70558}" dt="2023-12-27T18:15:27.751" v="4340" actId="478"/>
          <ac:spMkLst>
            <pc:docMk/>
            <pc:sldMk cId="932487688" sldId="2082"/>
            <ac:spMk id="3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8:26:57.773" v="4890" actId="1035"/>
          <ac:spMkLst>
            <pc:docMk/>
            <pc:sldMk cId="932487688" sldId="2082"/>
            <ac:spMk id="5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8:26:57.773" v="4890" actId="1035"/>
          <ac:spMkLst>
            <pc:docMk/>
            <pc:sldMk cId="932487688" sldId="2082"/>
            <ac:spMk id="6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8:14:25.519" v="4332" actId="478"/>
          <ac:spMkLst>
            <pc:docMk/>
            <pc:sldMk cId="932487688" sldId="2082"/>
            <ac:spMk id="7" creationId="{00000000-0000-0000-0000-000000000000}"/>
          </ac:spMkLst>
        </pc:spChg>
        <pc:spChg chg="del">
          <ac:chgData name="Daniel Khashabi" userId="62390808-c838-45e6-be59-d6fd0d208bc8" providerId="ADAL" clId="{80024695-EE67-8444-A1A9-20697CC70558}" dt="2023-12-27T18:14:02.064" v="4329" actId="478"/>
          <ac:spMkLst>
            <pc:docMk/>
            <pc:sldMk cId="932487688" sldId="2082"/>
            <ac:spMk id="20" creationId="{00000000-0000-0000-0000-00000000000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32" creationId="{8F704BFC-E02F-0385-79D1-6F0D52DAFB1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33" creationId="{A245B466-8978-0D80-B749-A0F432E634F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34" creationId="{5089C2EE-15E5-E2DF-7680-7B0C34ED0C3C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35" creationId="{B0472FD5-BBD0-0C17-96B4-EFDA7543085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36" creationId="{5E05BF68-895A-AD95-6FFB-1D4CB50EEED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37" creationId="{6EC1A8C2-C5C6-AFE5-BDD5-7BC86A27563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38" creationId="{854FA202-295C-92D9-907A-9903C660B6F3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39" creationId="{7E7CCF93-ECA0-022E-08D0-847B3CC3C02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0" creationId="{921D9F67-21C4-6ECB-A8B0-359B4B4D50EA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1" creationId="{22F2AFAB-4EA3-B8BA-CFBB-7067D833F9B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2" creationId="{412D8BC5-A57D-4864-8C1A-D6F72A2BD986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3" creationId="{4AEE9781-B2E5-BC3A-23A5-C41654B491B3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4" creationId="{BC9FABB4-5C6D-D18A-CE86-0C13F3054377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5" creationId="{90F68DA0-A276-875E-FC82-C69B549F119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6" creationId="{9CC13F11-B1C9-D886-724B-BDCC155665C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7" creationId="{BE951150-5D47-EF88-B797-064141931FD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8" creationId="{0F421B6B-F93A-4EE3-A441-21F5B5AF5E4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49" creationId="{11093A0C-015F-7F7A-A2D8-F25DD33BB06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0" creationId="{D3A1C9EC-09E2-DABC-70C1-FF295C9029D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1" creationId="{5DB89367-22DC-7BC5-C6A2-C4F53B724B87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2" creationId="{428FCE1F-D9B5-F1F1-4A94-566494D7490A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3" creationId="{F6DD47FE-30E1-9427-24D6-5D8604B0DEE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4" creationId="{66DF5A60-4A42-8036-3808-BE489E732AAD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5" creationId="{0C288099-FBF7-CB6A-1A6F-09782CFD3F1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6" creationId="{FE473D7F-BE94-6FBF-8B5C-BE60BC3C3497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7" creationId="{15C7CC62-806A-FB21-73BC-1C8AEE8739B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8" creationId="{A51541F3-A3F1-DD20-B139-82C449E7BD2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59" creationId="{C8AFDD05-34D0-6035-5767-C2AC52725ACE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63" creationId="{29FA14E3-85C8-5D70-027A-B2F1B61BD4A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64" creationId="{52C0394D-E759-4C50-7B2E-4E80BB04122C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65" creationId="{C3AAA315-B91C-ED76-449E-A3CAD31DC29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66" creationId="{62582538-18E6-3567-3047-11010AD5E69A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67" creationId="{57B1D6C1-0345-F357-155C-BBB8A9E6A6B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68" creationId="{02A60057-E65C-3C91-81DC-624DD7AF93B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69" creationId="{66BA2B7A-AC98-66B8-D98C-8EEC30838D44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0" creationId="{76121E77-3793-58F9-36D9-4E15A1DF531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1" creationId="{3DA3922D-9793-FDD0-0D09-7337B7995784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2" creationId="{02ACD7D7-653E-1844-7443-50D04B5963D7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3" creationId="{30D431B5-3FE3-2F34-ACEF-1500A0FD836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4" creationId="{200E1170-AF8B-8DF6-13CA-D06B885DD97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5" creationId="{07C279C4-1A2C-5F60-87D9-AEE0B5E8BE5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6" creationId="{FCD5C613-B623-4BEA-410F-4358A72D85A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7" creationId="{FB502DAC-B5FB-3593-A82D-BD0A5CBF98E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8" creationId="{3C0C828B-E611-82A3-462A-179B73010B3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79" creationId="{7015FF8B-17E0-8538-A9B3-DB31337EB74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0" creationId="{CAAE77E6-A3C4-A114-DE0A-2F5A5A646346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1" creationId="{51D9FD44-DA01-0364-B42E-7143B2F4AB0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2" creationId="{8D409F2A-9F1B-AC93-1D4B-590DC2F469E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3" creationId="{73858CE3-8DCC-0DEE-4770-161158C517CA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4" creationId="{6F841476-6DED-12E2-16F3-D767FB8F647D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5" creationId="{86C4268C-3E65-9B16-D21A-454B160AD32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6" creationId="{9A4FBFD1-5C95-D4B6-F661-73811BE3ACEA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7" creationId="{CC11C839-CBF6-4934-170B-1D1CBDC78A66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8" creationId="{91E6F97A-B5E6-F3F0-843B-21C7C44E942D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89" creationId="{995DAA4A-6F27-F6E9-7891-22FCD5B35CB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90" creationId="{EF324305-221D-DE32-8529-FE96CD3FE88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94" creationId="{538A03A2-A13D-0CDB-EB04-8F8BFA72D6F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95" creationId="{CDFE0F38-FA69-E29D-71EF-5789D3C568F6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96" creationId="{CD91A92F-38E9-EFF1-99DD-1E23740A6E8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97" creationId="{3A107ABF-1256-6A06-26CA-25A40933E74A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98" creationId="{97BAEDA0-DD09-5B88-26BC-225B848618F7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99" creationId="{BE55AFB8-68F8-2498-A95E-B965B408FE4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0" creationId="{FD025186-C7AA-DBED-D0DA-AA28D0EA13DE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1" creationId="{B588433A-0A36-8404-BC9B-BBCCCF2427B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2" creationId="{35117EC4-C141-012A-4687-CD2EBA2059D4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3" creationId="{0625C1AE-335D-6362-0FC4-280D989719EA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4" creationId="{9A4A896E-8E7A-B505-DD41-6CAFDF07AF2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5" creationId="{D96A83E0-AB48-6E7D-0743-1B208791047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6" creationId="{87B886DB-9473-B9D6-CF49-10BB9546C19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7" creationId="{3E9C6736-0FCC-66C7-1129-6C1E19E537FD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8" creationId="{F2EA57EE-7F92-5FEA-7344-13D06DD2CEDA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09" creationId="{934556C2-287E-8EFB-0D00-2999676550A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0" creationId="{B79FCE78-8B24-4106-9A3A-52EEE08CAA84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1" creationId="{8BF3F4E0-9805-E60E-C91F-8B91C7AE5DA6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2" creationId="{D0A05561-6E66-F602-8E4A-DD9B2524388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3" creationId="{FD8C08DC-A84A-282E-C8C1-AF38523CEED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4" creationId="{BC7DE958-1A62-A4B1-A013-3ED04447776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5" creationId="{DB4F796D-5836-FF93-0CF7-4DE03B87D41C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6" creationId="{393EC40E-2073-7C98-4B23-A915E1A5E14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7" creationId="{70C408B3-8E07-D40D-B96E-2127C39EC43A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8" creationId="{FEF91C8E-B0EF-B71C-FEC2-DCFB317E49F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19" creationId="{8FCEB8C3-14F1-0232-16D0-9E7023B9F87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20" creationId="{A5C93614-C69F-E2DF-0CE4-B942DCE84247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21" creationId="{58971878-3D6C-B09A-C972-61EB3C27C24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25" creationId="{FA5D2855-3CA9-C0AA-6E13-3531B1F52A0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26" creationId="{DB274B82-0B9B-DE3F-3350-BB6B6BCD3F77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27" creationId="{893B22C7-4116-36C5-FE4F-2548E62E953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28" creationId="{DEBA842A-C5B4-07DD-B7EB-CE231EF86CA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29" creationId="{3CBDA0A2-56BB-3993-A40F-3493A2BEDBEC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0" creationId="{BC15A1EF-4717-F9AE-6CBF-ACBC8E4958EC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1" creationId="{755ABE8F-B84C-D08C-5852-E2B2006834F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2" creationId="{A86783CC-A50B-BF31-BCB1-7FF3C4F1F25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3" creationId="{4B2973D6-41B9-E847-20C6-AEAEB29019A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4" creationId="{FB83D77F-71F9-AF00-EC86-511B6515F45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5" creationId="{6844B0D7-BBE0-B3C8-FD7C-3BBC696106F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6" creationId="{BF13B1AD-A257-E213-E4AD-724B00D9CB0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7" creationId="{03FF7753-434E-5B3D-BDEE-9D16667BE4A4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8" creationId="{8A62F2BC-DF02-02BB-3CA3-5AA7A8A6171D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39" creationId="{43581892-6469-43FC-188E-3AC4B4FAFBA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0" creationId="{994E1141-3CDF-DA1D-28BE-0F2FD9F41E1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1" creationId="{0592E477-067F-86D4-9800-0ACB349CE89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2" creationId="{8B408626-C959-859D-E12A-1B0CD905EDF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3" creationId="{8E3F02B5-F236-2B3E-4CE0-F62710592A5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4" creationId="{87022A27-14C9-C66E-11D3-A8B2A6620F9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5" creationId="{50542F45-E43F-31BE-EB76-E6001F14F78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6" creationId="{05A62C87-41F6-366E-F2CE-E0E559FAFD4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7" creationId="{AB1277BE-CC19-97A6-E2F3-AB924417379E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8" creationId="{2FB98474-A322-4BF8-0442-56CB9FFCE26C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49" creationId="{27C6F19A-87E7-4D99-4A1D-E8E550C7E6B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50" creationId="{8411FEB9-07B9-52FF-2FA8-1DE749F5DB7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51" creationId="{379A4B9B-5698-BBD3-5C80-A4702130CC7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52" creationId="{33F7FA08-1F0D-5FCC-00DF-BFD5293C87BC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56" creationId="{BEDDBED8-F214-9CAE-DA04-E4CB8FB4F64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57" creationId="{69D88936-A153-3D5C-740B-1B78DF2CC33C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58" creationId="{4F2357D3-A0BA-DCF2-1FAE-2242CBDD793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59" creationId="{2216C649-940C-A16E-C632-412B26CBD65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0" creationId="{7E281DDB-8D9F-CBDF-6114-08B4542E035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1" creationId="{F25A9D13-D345-B67F-B2C0-C2C1F1893B2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2" creationId="{E17C2D20-9A07-522B-6836-ED8ED5F84986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3" creationId="{29323373-8C84-FAEF-89EE-A5E979FB4B14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4" creationId="{5CC2E3F1-DD4F-03CE-ABAE-4E793DA64E3D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5" creationId="{4EB3DBE8-2190-D713-8DBD-A8A74E5E25EC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6" creationId="{F33DA85D-6313-9532-91AB-4104EF9330D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7" creationId="{86923A44-0FC4-2203-D2EB-66DD9221A16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8" creationId="{4BFA37E3-0620-14E7-C7BE-1DC4E38D8784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69" creationId="{0041E96B-504F-9D6A-4F23-616C37BED12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0" creationId="{B2AF6D1F-2BD6-F8C6-9C1B-8D4362C825D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1" creationId="{1ED535DF-2953-CF22-0BD2-4821BD4F42D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2" creationId="{A193B4C4-6CF7-3E00-62EE-163912AE521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3" creationId="{D37C3922-9FFA-DFBD-DDFB-1D02A70706D3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4" creationId="{61457787-B80F-BFE5-CECF-3AA9D91BA9DD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5" creationId="{A28ED9E3-8A37-1B7D-729A-F2F49F1B29C3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6" creationId="{3E28B034-599B-3917-7B14-452EE5B7A04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7" creationId="{EC758E22-F2A6-DD56-42EE-20A79CF1669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8" creationId="{AAB797AA-C3BE-28C9-4AEA-404037A0D2C4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79" creationId="{92A7E11F-AF6C-0252-2A2C-02B16D13289D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80" creationId="{B5151F66-DAB2-6EA1-735C-9260F5FE840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81" creationId="{E2F63FE5-4A1F-F8B3-9A58-54BEF89074E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82" creationId="{BCB4FFE2-84EE-4BA7-2AD7-A924C1049BF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83" creationId="{6EEEC603-4295-2919-C554-240D74BF734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87" creationId="{F2124354-0CCE-C4C6-0516-0C8CECECDF87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88" creationId="{5FA7065E-5022-C360-2357-7A4D87068DDF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89" creationId="{85D584E3-2C6B-B52A-AD5B-BAB067A8C3F5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0" creationId="{58B8F2D2-9974-FBE6-4142-8946C3FF548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1" creationId="{0CF94055-9B0F-9222-3D25-8AA522BE3D66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2" creationId="{9D06CFCA-B28A-8C76-2D85-73ABCA45A6B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3" creationId="{7F725AE0-986E-2B44-3EA2-FA4F8CF5AF2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4" creationId="{2C214899-83B4-3F0D-3C26-0700FDE4651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5" creationId="{0440FD0A-12C8-D84B-14BD-B85164172142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6" creationId="{BF1660FE-1EAB-49EE-AA66-8D3F7D8EFAC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7" creationId="{EA618310-ACCE-7F89-8160-0D1D5CDBC17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8" creationId="{1E24BEE1-6610-3451-8F68-3C47DC2F7713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199" creationId="{08106E1C-3BE0-7F5F-DACA-186933610A4E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0" creationId="{70814645-8A4A-B21D-5FBB-D45E078A24D6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1" creationId="{BC9C3459-7BFF-4B1F-2CB7-1D246793401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2" creationId="{D8003ED1-9E90-8E4D-A79E-FC1342B8A666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3" creationId="{54981B10-F9B0-BA36-E880-55E769CB095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4" creationId="{7972D512-1402-02B9-2E2A-C0D1F92EB974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5" creationId="{871EE298-1B39-91D8-1CB9-7DA235030508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6" creationId="{2334F6D4-C2B4-F957-64CB-4BF4EF236071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7" creationId="{5C800273-2FBA-4271-13B7-AED913F7BDB0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8" creationId="{FD396B4E-2DA6-FEF0-80F0-E462BAB413CE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09" creationId="{53C6B549-A2DC-DDE4-F000-146797BE3EFB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10" creationId="{9BB9B77F-615B-0F1E-B278-4E74457260A9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11" creationId="{0CB82CBE-6414-D1BB-9A05-599ACB4DDABE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12" creationId="{227999FC-B3B5-E263-E08A-F559A8AF07CD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13" creationId="{6866D6EC-0CE5-5DF7-B08B-9DD0AC4FD2E7}"/>
          </ac:spMkLst>
        </pc:spChg>
        <pc:spChg chg="mod">
          <ac:chgData name="Daniel Khashabi" userId="62390808-c838-45e6-be59-d6fd0d208bc8" providerId="ADAL" clId="{80024695-EE67-8444-A1A9-20697CC70558}" dt="2023-12-27T18:15:32.741" v="4342"/>
          <ac:spMkLst>
            <pc:docMk/>
            <pc:sldMk cId="932487688" sldId="2082"/>
            <ac:spMk id="214" creationId="{144F3F71-716D-1101-F36D-10C933BF1EED}"/>
          </ac:spMkLst>
        </pc:spChg>
        <pc:spChg chg="add del mod">
          <ac:chgData name="Daniel Khashabi" userId="62390808-c838-45e6-be59-d6fd0d208bc8" providerId="ADAL" clId="{80024695-EE67-8444-A1A9-20697CC70558}" dt="2023-12-27T18:23:36.369" v="4687" actId="21"/>
          <ac:spMkLst>
            <pc:docMk/>
            <pc:sldMk cId="932487688" sldId="2082"/>
            <ac:spMk id="216" creationId="{486160A6-B892-15F0-5BBF-C367E2FB08C2}"/>
          </ac:spMkLst>
        </pc:spChg>
        <pc:spChg chg="add mod">
          <ac:chgData name="Daniel Khashabi" userId="62390808-c838-45e6-be59-d6fd0d208bc8" providerId="ADAL" clId="{80024695-EE67-8444-A1A9-20697CC70558}" dt="2023-12-27T18:21:31.018" v="4605" actId="1038"/>
          <ac:spMkLst>
            <pc:docMk/>
            <pc:sldMk cId="932487688" sldId="2082"/>
            <ac:spMk id="221" creationId="{1B62818E-1092-D476-A065-DA132E1D85C8}"/>
          </ac:spMkLst>
        </pc:spChg>
        <pc:spChg chg="add del mod">
          <ac:chgData name="Daniel Khashabi" userId="62390808-c838-45e6-be59-d6fd0d208bc8" providerId="ADAL" clId="{80024695-EE67-8444-A1A9-20697CC70558}" dt="2023-12-27T18:29:58.886" v="5007" actId="478"/>
          <ac:spMkLst>
            <pc:docMk/>
            <pc:sldMk cId="932487688" sldId="2082"/>
            <ac:spMk id="225" creationId="{6AA642E5-EF16-E590-5436-2BE4C624FC0B}"/>
          </ac:spMkLst>
        </pc:spChg>
        <pc:spChg chg="add del mod">
          <ac:chgData name="Daniel Khashabi" userId="62390808-c838-45e6-be59-d6fd0d208bc8" providerId="ADAL" clId="{80024695-EE67-8444-A1A9-20697CC70558}" dt="2023-12-27T18:29:58.886" v="5007" actId="478"/>
          <ac:spMkLst>
            <pc:docMk/>
            <pc:sldMk cId="932487688" sldId="2082"/>
            <ac:spMk id="226" creationId="{8FD91B8D-AB17-0C28-61A8-A89A3578B72F}"/>
          </ac:spMkLst>
        </pc:spChg>
        <pc:spChg chg="add del mod">
          <ac:chgData name="Daniel Khashabi" userId="62390808-c838-45e6-be59-d6fd0d208bc8" providerId="ADAL" clId="{80024695-EE67-8444-A1A9-20697CC70558}" dt="2023-12-27T18:29:58.886" v="5007" actId="478"/>
          <ac:spMkLst>
            <pc:docMk/>
            <pc:sldMk cId="932487688" sldId="2082"/>
            <ac:spMk id="227" creationId="{47086B04-CECB-D3E2-C06C-AB5C5EA0F64E}"/>
          </ac:spMkLst>
        </pc:spChg>
        <pc:spChg chg="add del mod">
          <ac:chgData name="Daniel Khashabi" userId="62390808-c838-45e6-be59-d6fd0d208bc8" providerId="ADAL" clId="{80024695-EE67-8444-A1A9-20697CC70558}" dt="2023-12-27T18:29:58.886" v="5007" actId="478"/>
          <ac:spMkLst>
            <pc:docMk/>
            <pc:sldMk cId="932487688" sldId="2082"/>
            <ac:spMk id="228" creationId="{932AA0D4-F1B8-5EE5-CA56-A60B0DA0ED0C}"/>
          </ac:spMkLst>
        </pc:spChg>
        <pc:spChg chg="add mod">
          <ac:chgData name="Daniel Khashabi" userId="62390808-c838-45e6-be59-d6fd0d208bc8" providerId="ADAL" clId="{80024695-EE67-8444-A1A9-20697CC70558}" dt="2023-12-27T18:21:41.312" v="4608" actId="1076"/>
          <ac:spMkLst>
            <pc:docMk/>
            <pc:sldMk cId="932487688" sldId="2082"/>
            <ac:spMk id="234" creationId="{AD84C86D-87C9-0176-9FE6-97CAA637CC5A}"/>
          </ac:spMkLst>
        </pc:spChg>
        <pc:spChg chg="mod">
          <ac:chgData name="Daniel Khashabi" userId="62390808-c838-45e6-be59-d6fd0d208bc8" providerId="ADAL" clId="{80024695-EE67-8444-A1A9-20697CC70558}" dt="2023-12-27T18:21:47.878" v="4610"/>
          <ac:spMkLst>
            <pc:docMk/>
            <pc:sldMk cId="932487688" sldId="2082"/>
            <ac:spMk id="238" creationId="{878126B6-322C-3010-CD91-D351FB52C7C1}"/>
          </ac:spMkLst>
        </pc:spChg>
        <pc:spChg chg="mod">
          <ac:chgData name="Daniel Khashabi" userId="62390808-c838-45e6-be59-d6fd0d208bc8" providerId="ADAL" clId="{80024695-EE67-8444-A1A9-20697CC70558}" dt="2023-12-27T18:21:55.486" v="4612"/>
          <ac:spMkLst>
            <pc:docMk/>
            <pc:sldMk cId="932487688" sldId="2082"/>
            <ac:spMk id="241" creationId="{5EBC69BF-FBBF-4F1C-8938-1B127114C435}"/>
          </ac:spMkLst>
        </pc:spChg>
        <pc:spChg chg="mod">
          <ac:chgData name="Daniel Khashabi" userId="62390808-c838-45e6-be59-d6fd0d208bc8" providerId="ADAL" clId="{80024695-EE67-8444-A1A9-20697CC70558}" dt="2023-12-27T18:22:10.064" v="4626"/>
          <ac:spMkLst>
            <pc:docMk/>
            <pc:sldMk cId="932487688" sldId="2082"/>
            <ac:spMk id="244" creationId="{95136B6A-CD96-7659-08EB-1353FBB452B9}"/>
          </ac:spMkLst>
        </pc:spChg>
        <pc:spChg chg="add del mod">
          <ac:chgData name="Daniel Khashabi" userId="62390808-c838-45e6-be59-d6fd0d208bc8" providerId="ADAL" clId="{80024695-EE67-8444-A1A9-20697CC70558}" dt="2023-12-27T18:29:46.231" v="5004" actId="478"/>
          <ac:spMkLst>
            <pc:docMk/>
            <pc:sldMk cId="932487688" sldId="2082"/>
            <ac:spMk id="245" creationId="{67C4A61B-84EC-9127-F655-8E5A0BCE6CDD}"/>
          </ac:spMkLst>
        </pc:spChg>
        <pc:spChg chg="add del mod">
          <ac:chgData name="Daniel Khashabi" userId="62390808-c838-45e6-be59-d6fd0d208bc8" providerId="ADAL" clId="{80024695-EE67-8444-A1A9-20697CC70558}" dt="2023-12-27T18:29:43.525" v="5003" actId="478"/>
          <ac:spMkLst>
            <pc:docMk/>
            <pc:sldMk cId="932487688" sldId="2082"/>
            <ac:spMk id="246" creationId="{7B2873B4-38BF-47E9-2781-86AE1E48F19D}"/>
          </ac:spMkLst>
        </pc:spChg>
        <pc:spChg chg="mod">
          <ac:chgData name="Daniel Khashabi" userId="62390808-c838-45e6-be59-d6fd0d208bc8" providerId="ADAL" clId="{80024695-EE67-8444-A1A9-20697CC70558}" dt="2023-12-27T18:24:13.516" v="4718"/>
          <ac:spMkLst>
            <pc:docMk/>
            <pc:sldMk cId="932487688" sldId="2082"/>
            <ac:spMk id="249" creationId="{44E38270-215D-2D82-03E4-81DB5AE6AA77}"/>
          </ac:spMkLst>
        </pc:spChg>
        <pc:spChg chg="add del mod">
          <ac:chgData name="Daniel Khashabi" userId="62390808-c838-45e6-be59-d6fd0d208bc8" providerId="ADAL" clId="{80024695-EE67-8444-A1A9-20697CC70558}" dt="2023-12-27T18:29:46.231" v="5004" actId="478"/>
          <ac:spMkLst>
            <pc:docMk/>
            <pc:sldMk cId="932487688" sldId="2082"/>
            <ac:spMk id="250" creationId="{F7881C2E-6452-2D90-DF5D-37A3E88B9559}"/>
          </ac:spMkLst>
        </pc:spChg>
        <pc:spChg chg="add del mod">
          <ac:chgData name="Daniel Khashabi" userId="62390808-c838-45e6-be59-d6fd0d208bc8" providerId="ADAL" clId="{80024695-EE67-8444-A1A9-20697CC70558}" dt="2023-12-27T18:29:46.231" v="5004" actId="478"/>
          <ac:spMkLst>
            <pc:docMk/>
            <pc:sldMk cId="932487688" sldId="2082"/>
            <ac:spMk id="251" creationId="{09294905-5089-A051-8054-55104532544A}"/>
          </ac:spMkLst>
        </pc:spChg>
        <pc:spChg chg="add del mod">
          <ac:chgData name="Daniel Khashabi" userId="62390808-c838-45e6-be59-d6fd0d208bc8" providerId="ADAL" clId="{80024695-EE67-8444-A1A9-20697CC70558}" dt="2023-12-27T18:29:46.231" v="5004" actId="478"/>
          <ac:spMkLst>
            <pc:docMk/>
            <pc:sldMk cId="932487688" sldId="2082"/>
            <ac:spMk id="252" creationId="{421F9F5B-BB9A-42F4-F8A5-CEBB24E63FA9}"/>
          </ac:spMkLst>
        </pc:spChg>
        <pc:spChg chg="add del mod">
          <ac:chgData name="Daniel Khashabi" userId="62390808-c838-45e6-be59-d6fd0d208bc8" providerId="ADAL" clId="{80024695-EE67-8444-A1A9-20697CC70558}" dt="2023-12-27T18:29:32.387" v="4999" actId="478"/>
          <ac:spMkLst>
            <pc:docMk/>
            <pc:sldMk cId="932487688" sldId="2082"/>
            <ac:spMk id="253" creationId="{E3866C71-D5B8-350A-8558-EB6D647B8392}"/>
          </ac:spMkLst>
        </pc:spChg>
        <pc:grpChg chg="add mod">
          <ac:chgData name="Daniel Khashabi" userId="62390808-c838-45e6-be59-d6fd0d208bc8" providerId="ADAL" clId="{80024695-EE67-8444-A1A9-20697CC70558}" dt="2023-12-27T18:26:57.773" v="4890" actId="1035"/>
          <ac:grpSpMkLst>
            <pc:docMk/>
            <pc:sldMk cId="932487688" sldId="2082"/>
            <ac:grpSpMk id="29" creationId="{719A6BF8-FB90-D152-002B-8A206A79374D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30" creationId="{6E3CC8BE-763B-73A0-8FCB-D5903DC0D126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31" creationId="{E79DFC8B-5D85-1054-5BFA-36A67381977E}"/>
          </ac:grpSpMkLst>
        </pc:grpChg>
        <pc:grpChg chg="add mod">
          <ac:chgData name="Daniel Khashabi" userId="62390808-c838-45e6-be59-d6fd0d208bc8" providerId="ADAL" clId="{80024695-EE67-8444-A1A9-20697CC70558}" dt="2023-12-27T18:26:57.773" v="4890" actId="1035"/>
          <ac:grpSpMkLst>
            <pc:docMk/>
            <pc:sldMk cId="932487688" sldId="2082"/>
            <ac:grpSpMk id="60" creationId="{F23C477D-557E-C16E-705D-55653E0B89B0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61" creationId="{9AB3F877-7583-9813-BAA2-B227C3DC0868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62" creationId="{F47E2F0B-36CC-A097-BD6E-C6EA9461EEFD}"/>
          </ac:grpSpMkLst>
        </pc:grpChg>
        <pc:grpChg chg="add mod">
          <ac:chgData name="Daniel Khashabi" userId="62390808-c838-45e6-be59-d6fd0d208bc8" providerId="ADAL" clId="{80024695-EE67-8444-A1A9-20697CC70558}" dt="2023-12-27T18:26:57.773" v="4890" actId="1035"/>
          <ac:grpSpMkLst>
            <pc:docMk/>
            <pc:sldMk cId="932487688" sldId="2082"/>
            <ac:grpSpMk id="91" creationId="{9EAF4F3C-BEB2-A919-23E9-12DA57B7B9C8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92" creationId="{12909DC7-34E4-1D90-365D-30D3704F2863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93" creationId="{8CE97CD9-8167-1A03-5BD8-83E56EBA4254}"/>
          </ac:grpSpMkLst>
        </pc:grpChg>
        <pc:grpChg chg="add mod">
          <ac:chgData name="Daniel Khashabi" userId="62390808-c838-45e6-be59-d6fd0d208bc8" providerId="ADAL" clId="{80024695-EE67-8444-A1A9-20697CC70558}" dt="2023-12-27T18:26:57.773" v="4890" actId="1035"/>
          <ac:grpSpMkLst>
            <pc:docMk/>
            <pc:sldMk cId="932487688" sldId="2082"/>
            <ac:grpSpMk id="122" creationId="{5CD241C2-E8AF-B91C-AF30-AD4385D73C5F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123" creationId="{8C232047-5E71-45ED-969D-82F867ABB09C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124" creationId="{627095A2-57B7-1A5E-42EA-7C207E376244}"/>
          </ac:grpSpMkLst>
        </pc:grpChg>
        <pc:grpChg chg="add mod">
          <ac:chgData name="Daniel Khashabi" userId="62390808-c838-45e6-be59-d6fd0d208bc8" providerId="ADAL" clId="{80024695-EE67-8444-A1A9-20697CC70558}" dt="2023-12-27T18:26:57.773" v="4890" actId="1035"/>
          <ac:grpSpMkLst>
            <pc:docMk/>
            <pc:sldMk cId="932487688" sldId="2082"/>
            <ac:grpSpMk id="153" creationId="{1EE966F7-D4F3-68B3-5B49-1D26E93FB234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154" creationId="{A6479D7F-FE3D-4C49-395B-CD0B9A464AA1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155" creationId="{636109AC-9912-5370-E6AD-8DE507582F2B}"/>
          </ac:grpSpMkLst>
        </pc:grpChg>
        <pc:grpChg chg="add mod">
          <ac:chgData name="Daniel Khashabi" userId="62390808-c838-45e6-be59-d6fd0d208bc8" providerId="ADAL" clId="{80024695-EE67-8444-A1A9-20697CC70558}" dt="2023-12-27T18:26:57.773" v="4890" actId="1035"/>
          <ac:grpSpMkLst>
            <pc:docMk/>
            <pc:sldMk cId="932487688" sldId="2082"/>
            <ac:grpSpMk id="184" creationId="{C7BAA666-FEBD-20A7-2A9A-1DB71AAB4007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185" creationId="{589D12E7-5E86-6ABD-1441-7EE5140F3676}"/>
          </ac:grpSpMkLst>
        </pc:grpChg>
        <pc:grpChg chg="mod">
          <ac:chgData name="Daniel Khashabi" userId="62390808-c838-45e6-be59-d6fd0d208bc8" providerId="ADAL" clId="{80024695-EE67-8444-A1A9-20697CC70558}" dt="2023-12-27T18:15:32.741" v="4342"/>
          <ac:grpSpMkLst>
            <pc:docMk/>
            <pc:sldMk cId="932487688" sldId="2082"/>
            <ac:grpSpMk id="186" creationId="{0BA15FDB-4FDC-56CF-8926-4B460DE97131}"/>
          </ac:grpSpMkLst>
        </pc:grpChg>
        <pc:grpChg chg="add mod">
          <ac:chgData name="Daniel Khashabi" userId="62390808-c838-45e6-be59-d6fd0d208bc8" providerId="ADAL" clId="{80024695-EE67-8444-A1A9-20697CC70558}" dt="2023-12-27T18:26:57.773" v="4890" actId="1035"/>
          <ac:grpSpMkLst>
            <pc:docMk/>
            <pc:sldMk cId="932487688" sldId="2082"/>
            <ac:grpSpMk id="235" creationId="{25A0E853-06E6-12E6-7B74-20B9A93EEF06}"/>
          </ac:grpSpMkLst>
        </pc:grpChg>
        <pc:grpChg chg="add del mod">
          <ac:chgData name="Daniel Khashabi" userId="62390808-c838-45e6-be59-d6fd0d208bc8" providerId="ADAL" clId="{80024695-EE67-8444-A1A9-20697CC70558}" dt="2023-12-27T18:29:52.609" v="5006" actId="478"/>
          <ac:grpSpMkLst>
            <pc:docMk/>
            <pc:sldMk cId="932487688" sldId="2082"/>
            <ac:grpSpMk id="236" creationId="{09125D01-AFEC-4773-17EB-A0D888F320EE}"/>
          </ac:grpSpMkLst>
        </pc:grpChg>
        <pc:grpChg chg="add del mod">
          <ac:chgData name="Daniel Khashabi" userId="62390808-c838-45e6-be59-d6fd0d208bc8" providerId="ADAL" clId="{80024695-EE67-8444-A1A9-20697CC70558}" dt="2023-12-27T18:29:50.900" v="5005" actId="478"/>
          <ac:grpSpMkLst>
            <pc:docMk/>
            <pc:sldMk cId="932487688" sldId="2082"/>
            <ac:grpSpMk id="239" creationId="{7A81F264-7916-94F6-AADF-169E07D3ECF4}"/>
          </ac:grpSpMkLst>
        </pc:grpChg>
        <pc:grpChg chg="add del mod">
          <ac:chgData name="Daniel Khashabi" userId="62390808-c838-45e6-be59-d6fd0d208bc8" providerId="ADAL" clId="{80024695-EE67-8444-A1A9-20697CC70558}" dt="2023-12-27T18:29:50.900" v="5005" actId="478"/>
          <ac:grpSpMkLst>
            <pc:docMk/>
            <pc:sldMk cId="932487688" sldId="2082"/>
            <ac:grpSpMk id="242" creationId="{F3F365B7-7A28-1386-33CD-3DA38A66430C}"/>
          </ac:grpSpMkLst>
        </pc:grpChg>
        <pc:grpChg chg="add del mod">
          <ac:chgData name="Daniel Khashabi" userId="62390808-c838-45e6-be59-d6fd0d208bc8" providerId="ADAL" clId="{80024695-EE67-8444-A1A9-20697CC70558}" dt="2023-12-27T18:29:50.900" v="5005" actId="478"/>
          <ac:grpSpMkLst>
            <pc:docMk/>
            <pc:sldMk cId="932487688" sldId="2082"/>
            <ac:grpSpMk id="247" creationId="{E6DAA04E-5FC5-E23E-CAAD-6CB88E307DDC}"/>
          </ac:grpSpMkLst>
        </pc:grpChg>
        <pc:picChg chg="add 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2" creationId="{EC886CC7-7087-F3C8-362F-AE945B461947}"/>
          </ac:picMkLst>
        </pc:picChg>
        <pc:picChg chg="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4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8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9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10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11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12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13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8:15:32.445" v="4341" actId="478"/>
          <ac:picMkLst>
            <pc:docMk/>
            <pc:sldMk cId="932487688" sldId="2082"/>
            <ac:picMk id="14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8:15:32.445" v="4341" actId="478"/>
          <ac:picMkLst>
            <pc:docMk/>
            <pc:sldMk cId="932487688" sldId="2082"/>
            <ac:picMk id="15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8:15:32.445" v="4341" actId="478"/>
          <ac:picMkLst>
            <pc:docMk/>
            <pc:sldMk cId="932487688" sldId="2082"/>
            <ac:picMk id="16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8:15:32.445" v="4341" actId="478"/>
          <ac:picMkLst>
            <pc:docMk/>
            <pc:sldMk cId="932487688" sldId="2082"/>
            <ac:picMk id="17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8:15:32.445" v="4341" actId="478"/>
          <ac:picMkLst>
            <pc:docMk/>
            <pc:sldMk cId="932487688" sldId="2082"/>
            <ac:picMk id="18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8:15:32.445" v="4341" actId="478"/>
          <ac:picMkLst>
            <pc:docMk/>
            <pc:sldMk cId="932487688" sldId="2082"/>
            <ac:picMk id="19" creationId="{00000000-0000-0000-0000-000000000000}"/>
          </ac:picMkLst>
        </pc:picChg>
        <pc:picChg chg="add 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23" creationId="{ED8E1DCC-B4DC-693C-680D-6E794FFD3E55}"/>
          </ac:picMkLst>
        </pc:picChg>
        <pc:picChg chg="add 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25" creationId="{7CC936D5-3B1B-5D7F-925E-173617DDB03C}"/>
          </ac:picMkLst>
        </pc:picChg>
        <pc:picChg chg="add 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26" creationId="{E89A51E8-B1A9-DB07-156E-EFC68AB37C1D}"/>
          </ac:picMkLst>
        </pc:picChg>
        <pc:picChg chg="add 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27" creationId="{4F9C20B9-C94D-9675-5CF9-6E423A64EAB6}"/>
          </ac:picMkLst>
        </pc:picChg>
        <pc:picChg chg="add mod">
          <ac:chgData name="Daniel Khashabi" userId="62390808-c838-45e6-be59-d6fd0d208bc8" providerId="ADAL" clId="{80024695-EE67-8444-A1A9-20697CC70558}" dt="2023-12-27T18:26:57.773" v="4890" actId="1035"/>
          <ac:picMkLst>
            <pc:docMk/>
            <pc:sldMk cId="932487688" sldId="2082"/>
            <ac:picMk id="28" creationId="{4C510B9B-E96F-BB63-351B-97890A127606}"/>
          </ac:picMkLst>
        </pc:picChg>
        <pc:cxnChg chg="add mod">
          <ac:chgData name="Daniel Khashabi" userId="62390808-c838-45e6-be59-d6fd0d208bc8" providerId="ADAL" clId="{80024695-EE67-8444-A1A9-20697CC70558}" dt="2023-12-27T18:23:36.369" v="4687" actId="21"/>
          <ac:cxnSpMkLst>
            <pc:docMk/>
            <pc:sldMk cId="932487688" sldId="2082"/>
            <ac:cxnSpMk id="217" creationId="{A710703A-57E4-4C27-4BFE-F882D01E62C6}"/>
          </ac:cxnSpMkLst>
        </pc:cxnChg>
        <pc:cxnChg chg="add mod">
          <ac:chgData name="Daniel Khashabi" userId="62390808-c838-45e6-be59-d6fd0d208bc8" providerId="ADAL" clId="{80024695-EE67-8444-A1A9-20697CC70558}" dt="2023-12-27T18:21:41.312" v="4608" actId="1076"/>
          <ac:cxnSpMkLst>
            <pc:docMk/>
            <pc:sldMk cId="932487688" sldId="2082"/>
            <ac:cxnSpMk id="233" creationId="{CF4886A3-4ABD-BD1A-38D6-961BC66FAC4D}"/>
          </ac:cxnSpMkLst>
        </pc:cxnChg>
        <pc:cxnChg chg="mod">
          <ac:chgData name="Daniel Khashabi" userId="62390808-c838-45e6-be59-d6fd0d208bc8" providerId="ADAL" clId="{80024695-EE67-8444-A1A9-20697CC70558}" dt="2023-12-27T18:21:47.878" v="4610"/>
          <ac:cxnSpMkLst>
            <pc:docMk/>
            <pc:sldMk cId="932487688" sldId="2082"/>
            <ac:cxnSpMk id="237" creationId="{3D04CA4A-7407-A19F-F37B-C27695F4831C}"/>
          </ac:cxnSpMkLst>
        </pc:cxnChg>
        <pc:cxnChg chg="mod">
          <ac:chgData name="Daniel Khashabi" userId="62390808-c838-45e6-be59-d6fd0d208bc8" providerId="ADAL" clId="{80024695-EE67-8444-A1A9-20697CC70558}" dt="2023-12-27T18:21:55.486" v="4612"/>
          <ac:cxnSpMkLst>
            <pc:docMk/>
            <pc:sldMk cId="932487688" sldId="2082"/>
            <ac:cxnSpMk id="240" creationId="{9C0D9C49-C2B5-7F47-67C7-B6BCAC08E8BD}"/>
          </ac:cxnSpMkLst>
        </pc:cxnChg>
        <pc:cxnChg chg="mod">
          <ac:chgData name="Daniel Khashabi" userId="62390808-c838-45e6-be59-d6fd0d208bc8" providerId="ADAL" clId="{80024695-EE67-8444-A1A9-20697CC70558}" dt="2023-12-27T18:22:10.064" v="4626"/>
          <ac:cxnSpMkLst>
            <pc:docMk/>
            <pc:sldMk cId="932487688" sldId="2082"/>
            <ac:cxnSpMk id="243" creationId="{D5540445-FD50-00CD-63F3-F17D88F61A19}"/>
          </ac:cxnSpMkLst>
        </pc:cxnChg>
        <pc:cxnChg chg="mod">
          <ac:chgData name="Daniel Khashabi" userId="62390808-c838-45e6-be59-d6fd0d208bc8" providerId="ADAL" clId="{80024695-EE67-8444-A1A9-20697CC70558}" dt="2023-12-27T18:24:13.516" v="4718"/>
          <ac:cxnSpMkLst>
            <pc:docMk/>
            <pc:sldMk cId="932487688" sldId="2082"/>
            <ac:cxnSpMk id="248" creationId="{85EAB443-7758-4A2A-B6C3-5B550508400E}"/>
          </ac:cxnSpMkLst>
        </pc:cxnChg>
      </pc:sldChg>
      <pc:sldChg chg="delSp add del mod">
        <pc:chgData name="Daniel Khashabi" userId="62390808-c838-45e6-be59-d6fd0d208bc8" providerId="ADAL" clId="{80024695-EE67-8444-A1A9-20697CC70558}" dt="2023-12-27T18:25:32.566" v="4778" actId="2696"/>
        <pc:sldMkLst>
          <pc:docMk/>
          <pc:sldMk cId="4034583379" sldId="2083"/>
        </pc:sldMkLst>
        <pc:spChg chg="del">
          <ac:chgData name="Daniel Khashabi" userId="62390808-c838-45e6-be59-d6fd0d208bc8" providerId="ADAL" clId="{80024695-EE67-8444-A1A9-20697CC70558}" dt="2023-12-27T18:14:00.275" v="4328" actId="478"/>
          <ac:spMkLst>
            <pc:docMk/>
            <pc:sldMk cId="4034583379" sldId="2083"/>
            <ac:spMk id="20" creationId="{00000000-0000-0000-0000-000000000000}"/>
          </ac:spMkLst>
        </pc:spChg>
      </pc:sldChg>
      <pc:sldChg chg="addSp delSp modSp add del mod modClrScheme modShow chgLayout">
        <pc:chgData name="Daniel Khashabi" userId="62390808-c838-45e6-be59-d6fd0d208bc8" providerId="ADAL" clId="{80024695-EE67-8444-A1A9-20697CC70558}" dt="2023-12-27T17:03:39.146" v="2788" actId="2696"/>
        <pc:sldMkLst>
          <pc:docMk/>
          <pc:sldMk cId="3153970757" sldId="2084"/>
        </pc:sldMkLst>
        <pc:spChg chg="mod ord">
          <ac:chgData name="Daniel Khashabi" userId="62390808-c838-45e6-be59-d6fd0d208bc8" providerId="ADAL" clId="{80024695-EE67-8444-A1A9-20697CC70558}" dt="2023-12-27T16:28:16.619" v="1786" actId="20577"/>
          <ac:spMkLst>
            <pc:docMk/>
            <pc:sldMk cId="3153970757" sldId="2084"/>
            <ac:spMk id="2" creationId="{122E6C18-1399-BCCF-39C0-F06BDF0C14AE}"/>
          </ac:spMkLst>
        </pc:spChg>
        <pc:spChg chg="del mod ord">
          <ac:chgData name="Daniel Khashabi" userId="62390808-c838-45e6-be59-d6fd0d208bc8" providerId="ADAL" clId="{80024695-EE67-8444-A1A9-20697CC70558}" dt="2023-12-27T16:28:13.116" v="1782" actId="700"/>
          <ac:spMkLst>
            <pc:docMk/>
            <pc:sldMk cId="3153970757" sldId="2084"/>
            <ac:spMk id="3" creationId="{3A927941-CF38-B2D7-62D1-3866457DA335}"/>
          </ac:spMkLst>
        </pc:spChg>
        <pc:spChg chg="add mod ord">
          <ac:chgData name="Daniel Khashabi" userId="62390808-c838-45e6-be59-d6fd0d208bc8" providerId="ADAL" clId="{80024695-EE67-8444-A1A9-20697CC70558}" dt="2023-12-27T16:28:13.116" v="1782" actId="700"/>
          <ac:spMkLst>
            <pc:docMk/>
            <pc:sldMk cId="3153970757" sldId="2084"/>
            <ac:spMk id="5" creationId="{8632E61A-E96B-95C1-C88A-39FC36F55C03}"/>
          </ac:spMkLst>
        </pc:spChg>
      </pc:sldChg>
      <pc:sldChg chg="modSp add del mod modClrScheme chgLayout">
        <pc:chgData name="Daniel Khashabi" userId="62390808-c838-45e6-be59-d6fd0d208bc8" providerId="ADAL" clId="{80024695-EE67-8444-A1A9-20697CC70558}" dt="2023-12-27T17:31:46.481" v="3834" actId="2696"/>
        <pc:sldMkLst>
          <pc:docMk/>
          <pc:sldMk cId="264081719" sldId="2085"/>
        </pc:sldMkLst>
        <pc:spChg chg="mod ord">
          <ac:chgData name="Daniel Khashabi" userId="62390808-c838-45e6-be59-d6fd0d208bc8" providerId="ADAL" clId="{80024695-EE67-8444-A1A9-20697CC70558}" dt="2023-12-27T16:28:13.206" v="1784" actId="27636"/>
          <ac:spMkLst>
            <pc:docMk/>
            <pc:sldMk cId="264081719" sldId="2085"/>
            <ac:spMk id="2" creationId="{3AAE09DB-D512-32CF-FAC3-F4934B7CFCE9}"/>
          </ac:spMkLst>
        </pc:spChg>
        <pc:spChg chg="mod ord">
          <ac:chgData name="Daniel Khashabi" userId="62390808-c838-45e6-be59-d6fd0d208bc8" providerId="ADAL" clId="{80024695-EE67-8444-A1A9-20697CC70558}" dt="2023-12-27T16:28:13.116" v="1782" actId="700"/>
          <ac:spMkLst>
            <pc:docMk/>
            <pc:sldMk cId="264081719" sldId="2085"/>
            <ac:spMk id="3" creationId="{A3D986DC-BDE4-6D83-A8E9-51A35E89DFE6}"/>
          </ac:spMkLst>
        </pc:spChg>
      </pc:sldChg>
      <pc:sldChg chg="modSp add del mod modClrScheme chgLayout">
        <pc:chgData name="Daniel Khashabi" userId="62390808-c838-45e6-be59-d6fd0d208bc8" providerId="ADAL" clId="{80024695-EE67-8444-A1A9-20697CC70558}" dt="2023-12-27T17:31:45.359" v="3833" actId="2696"/>
        <pc:sldMkLst>
          <pc:docMk/>
          <pc:sldMk cId="1742110077" sldId="2086"/>
        </pc:sldMkLst>
        <pc:spChg chg="mod ord">
          <ac:chgData name="Daniel Khashabi" userId="62390808-c838-45e6-be59-d6fd0d208bc8" providerId="ADAL" clId="{80024695-EE67-8444-A1A9-20697CC70558}" dt="2023-12-27T16:28:13.209" v="1785" actId="27636"/>
          <ac:spMkLst>
            <pc:docMk/>
            <pc:sldMk cId="1742110077" sldId="2086"/>
            <ac:spMk id="2" creationId="{3AAE09DB-D512-32CF-FAC3-F4934B7CFCE9}"/>
          </ac:spMkLst>
        </pc:spChg>
        <pc:spChg chg="mod ord">
          <ac:chgData name="Daniel Khashabi" userId="62390808-c838-45e6-be59-d6fd0d208bc8" providerId="ADAL" clId="{80024695-EE67-8444-A1A9-20697CC70558}" dt="2023-12-27T16:28:13.116" v="1782" actId="700"/>
          <ac:spMkLst>
            <pc:docMk/>
            <pc:sldMk cId="1742110077" sldId="2086"/>
            <ac:spMk id="3" creationId="{A3D986DC-BDE4-6D83-A8E9-51A35E89DFE6}"/>
          </ac:spMkLst>
        </pc:spChg>
      </pc:sldChg>
      <pc:sldChg chg="addSp delSp add del">
        <pc:chgData name="Daniel Khashabi" userId="62390808-c838-45e6-be59-d6fd0d208bc8" providerId="ADAL" clId="{80024695-EE67-8444-A1A9-20697CC70558}" dt="2023-12-27T17:33:59.280" v="3860" actId="2696"/>
        <pc:sldMkLst>
          <pc:docMk/>
          <pc:sldMk cId="4277176068" sldId="2086"/>
        </pc:sldMkLst>
        <pc:picChg chg="add del">
          <ac:chgData name="Daniel Khashabi" userId="62390808-c838-45e6-be59-d6fd0d208bc8" providerId="ADAL" clId="{80024695-EE67-8444-A1A9-20697CC70558}" dt="2023-12-27T17:32:15.832" v="3838" actId="21"/>
          <ac:picMkLst>
            <pc:docMk/>
            <pc:sldMk cId="4277176068" sldId="2086"/>
            <ac:picMk id="4" creationId="{AEE86E06-B8B6-AA6B-90AD-E58812845E8A}"/>
          </ac:picMkLst>
        </pc:picChg>
      </pc:sldChg>
      <pc:sldChg chg="addSp delSp modSp add del mod">
        <pc:chgData name="Daniel Khashabi" userId="62390808-c838-45e6-be59-d6fd0d208bc8" providerId="ADAL" clId="{80024695-EE67-8444-A1A9-20697CC70558}" dt="2023-12-27T16:51:44.095" v="2259" actId="2696"/>
        <pc:sldMkLst>
          <pc:docMk/>
          <pc:sldMk cId="2055304174" sldId="2087"/>
        </pc:sldMkLst>
        <pc:spChg chg="mod">
          <ac:chgData name="Daniel Khashabi" userId="62390808-c838-45e6-be59-d6fd0d208bc8" providerId="ADAL" clId="{80024695-EE67-8444-A1A9-20697CC70558}" dt="2023-12-27T16:48:28.392" v="2129" actId="20577"/>
          <ac:spMkLst>
            <pc:docMk/>
            <pc:sldMk cId="2055304174" sldId="2087"/>
            <ac:spMk id="2" creationId="{122E6C18-1399-BCCF-39C0-F06BDF0C14AE}"/>
          </ac:spMkLst>
        </pc:spChg>
        <pc:picChg chg="add mod modCrop">
          <ac:chgData name="Daniel Khashabi" userId="62390808-c838-45e6-be59-d6fd0d208bc8" providerId="ADAL" clId="{80024695-EE67-8444-A1A9-20697CC70558}" dt="2023-12-27T16:48:57.799" v="2136" actId="1076"/>
          <ac:picMkLst>
            <pc:docMk/>
            <pc:sldMk cId="2055304174" sldId="2087"/>
            <ac:picMk id="6" creationId="{ECFE5453-E82D-0BF4-9DA5-A167ACCEEBA8}"/>
          </ac:picMkLst>
        </pc:picChg>
        <pc:picChg chg="del">
          <ac:chgData name="Daniel Khashabi" userId="62390808-c838-45e6-be59-d6fd0d208bc8" providerId="ADAL" clId="{80024695-EE67-8444-A1A9-20697CC70558}" dt="2023-12-27T16:47:22.969" v="2075" actId="478"/>
          <ac:picMkLst>
            <pc:docMk/>
            <pc:sldMk cId="2055304174" sldId="2087"/>
            <ac:picMk id="7170" creationId="{093E0EF3-48A7-2C61-5E70-DE5D15C8B6AE}"/>
          </ac:picMkLst>
        </pc:picChg>
      </pc:sldChg>
      <pc:sldChg chg="addSp delSp modSp add del mod modAnim">
        <pc:chgData name="Daniel Khashabi" userId="62390808-c838-45e6-be59-d6fd0d208bc8" providerId="ADAL" clId="{80024695-EE67-8444-A1A9-20697CC70558}" dt="2023-12-27T16:55:15.083" v="2351" actId="2696"/>
        <pc:sldMkLst>
          <pc:docMk/>
          <pc:sldMk cId="1086917875" sldId="2088"/>
        </pc:sldMkLst>
        <pc:spChg chg="add del mod">
          <ac:chgData name="Daniel Khashabi" userId="62390808-c838-45e6-be59-d6fd0d208bc8" providerId="ADAL" clId="{80024695-EE67-8444-A1A9-20697CC70558}" dt="2023-12-27T16:54:38.850" v="2350" actId="1582"/>
          <ac:spMkLst>
            <pc:docMk/>
            <pc:sldMk cId="1086917875" sldId="2088"/>
            <ac:spMk id="10" creationId="{60810DCD-C0ED-827C-C4DB-76E73B544C7B}"/>
          </ac:spMkLst>
        </pc:spChg>
        <pc:spChg chg="add mod">
          <ac:chgData name="Daniel Khashabi" userId="62390808-c838-45e6-be59-d6fd0d208bc8" providerId="ADAL" clId="{80024695-EE67-8444-A1A9-20697CC70558}" dt="2023-12-27T16:53:17.496" v="2306" actId="2085"/>
          <ac:spMkLst>
            <pc:docMk/>
            <pc:sldMk cId="1086917875" sldId="2088"/>
            <ac:spMk id="11" creationId="{2FA1D94A-9C68-DB24-452A-A91F5453EF48}"/>
          </ac:spMkLst>
        </pc:spChg>
        <pc:spChg chg="add mod">
          <ac:chgData name="Daniel Khashabi" userId="62390808-c838-45e6-be59-d6fd0d208bc8" providerId="ADAL" clId="{80024695-EE67-8444-A1A9-20697CC70558}" dt="2023-12-27T16:53:33.711" v="2316" actId="1038"/>
          <ac:spMkLst>
            <pc:docMk/>
            <pc:sldMk cId="1086917875" sldId="2088"/>
            <ac:spMk id="12" creationId="{9B651935-C0D0-5EC0-5461-C6BDE7DC2AE9}"/>
          </ac:spMkLst>
        </pc:spChg>
        <pc:spChg chg="add mod">
          <ac:chgData name="Daniel Khashabi" userId="62390808-c838-45e6-be59-d6fd0d208bc8" providerId="ADAL" clId="{80024695-EE67-8444-A1A9-20697CC70558}" dt="2023-12-27T16:53:40.166" v="2324" actId="1035"/>
          <ac:spMkLst>
            <pc:docMk/>
            <pc:sldMk cId="1086917875" sldId="2088"/>
            <ac:spMk id="13" creationId="{71F6F721-AD46-FA12-FC8E-20BF1550384A}"/>
          </ac:spMkLst>
        </pc:spChg>
        <pc:spChg chg="add mod">
          <ac:chgData name="Daniel Khashabi" userId="62390808-c838-45e6-be59-d6fd0d208bc8" providerId="ADAL" clId="{80024695-EE67-8444-A1A9-20697CC70558}" dt="2023-12-27T16:53:45.186" v="2327" actId="1037"/>
          <ac:spMkLst>
            <pc:docMk/>
            <pc:sldMk cId="1086917875" sldId="2088"/>
            <ac:spMk id="14" creationId="{17FA45AF-3099-681A-E4B3-0BA1512E3D70}"/>
          </ac:spMkLst>
        </pc:spChg>
        <pc:spChg chg="add mod">
          <ac:chgData name="Daniel Khashabi" userId="62390808-c838-45e6-be59-d6fd0d208bc8" providerId="ADAL" clId="{80024695-EE67-8444-A1A9-20697CC70558}" dt="2023-12-27T16:53:52.748" v="2330" actId="1038"/>
          <ac:spMkLst>
            <pc:docMk/>
            <pc:sldMk cId="1086917875" sldId="2088"/>
            <ac:spMk id="15" creationId="{59DF2293-DDAF-9B38-9C71-31AD1BDFF9F5}"/>
          </ac:spMkLst>
        </pc:spChg>
        <pc:spChg chg="add mod">
          <ac:chgData name="Daniel Khashabi" userId="62390808-c838-45e6-be59-d6fd0d208bc8" providerId="ADAL" clId="{80024695-EE67-8444-A1A9-20697CC70558}" dt="2023-12-27T16:53:57.654" v="2337" actId="1038"/>
          <ac:spMkLst>
            <pc:docMk/>
            <pc:sldMk cId="1086917875" sldId="2088"/>
            <ac:spMk id="16" creationId="{A62DABF6-DF8D-4A17-6B74-F9159AECA12E}"/>
          </ac:spMkLst>
        </pc:spChg>
        <pc:spChg chg="add mod">
          <ac:chgData name="Daniel Khashabi" userId="62390808-c838-45e6-be59-d6fd0d208bc8" providerId="ADAL" clId="{80024695-EE67-8444-A1A9-20697CC70558}" dt="2023-12-27T16:54:00.997" v="2339" actId="1076"/>
          <ac:spMkLst>
            <pc:docMk/>
            <pc:sldMk cId="1086917875" sldId="2088"/>
            <ac:spMk id="17" creationId="{A99D540F-B9C9-536E-C92C-E0EF8AAF580A}"/>
          </ac:spMkLst>
        </pc:spChg>
        <pc:spChg chg="add mod">
          <ac:chgData name="Daniel Khashabi" userId="62390808-c838-45e6-be59-d6fd0d208bc8" providerId="ADAL" clId="{80024695-EE67-8444-A1A9-20697CC70558}" dt="2023-12-27T16:54:05.720" v="2344" actId="1038"/>
          <ac:spMkLst>
            <pc:docMk/>
            <pc:sldMk cId="1086917875" sldId="2088"/>
            <ac:spMk id="18" creationId="{A36555E2-F9B4-8903-CAA2-89C32247369D}"/>
          </ac:spMkLst>
        </pc:spChg>
        <pc:picChg chg="del">
          <ac:chgData name="Daniel Khashabi" userId="62390808-c838-45e6-be59-d6fd0d208bc8" providerId="ADAL" clId="{80024695-EE67-8444-A1A9-20697CC70558}" dt="2023-12-27T16:51:29.334" v="2236" actId="478"/>
          <ac:picMkLst>
            <pc:docMk/>
            <pc:sldMk cId="1086917875" sldId="2088"/>
            <ac:picMk id="6" creationId="{ECFE5453-E82D-0BF4-9DA5-A167ACCEEBA8}"/>
          </ac:picMkLst>
        </pc:picChg>
        <pc:picChg chg="add del mod modCrop">
          <ac:chgData name="Daniel Khashabi" userId="62390808-c838-45e6-be59-d6fd0d208bc8" providerId="ADAL" clId="{80024695-EE67-8444-A1A9-20697CC70558}" dt="2023-12-27T16:51:28.125" v="2235" actId="478"/>
          <ac:picMkLst>
            <pc:docMk/>
            <pc:sldMk cId="1086917875" sldId="2088"/>
            <ac:picMk id="7" creationId="{18AAA86B-2F69-661A-742E-C4AD27D7ACCA}"/>
          </ac:picMkLst>
        </pc:picChg>
        <pc:picChg chg="add mod modCrop">
          <ac:chgData name="Daniel Khashabi" userId="62390808-c838-45e6-be59-d6fd0d208bc8" providerId="ADAL" clId="{80024695-EE67-8444-A1A9-20697CC70558}" dt="2023-12-27T16:51:39.604" v="2258" actId="1036"/>
          <ac:picMkLst>
            <pc:docMk/>
            <pc:sldMk cId="1086917875" sldId="2088"/>
            <ac:picMk id="9" creationId="{29BF0F00-9118-AA7A-E840-40E1A371E7A5}"/>
          </ac:picMkLst>
        </pc:picChg>
      </pc:sldChg>
      <pc:sldChg chg="addSp delSp modSp add mod modAnim">
        <pc:chgData name="Daniel Khashabi" userId="62390808-c838-45e6-be59-d6fd0d208bc8" providerId="ADAL" clId="{80024695-EE67-8444-A1A9-20697CC70558}" dt="2023-12-27T17:02:50.560" v="2766" actId="1038"/>
        <pc:sldMkLst>
          <pc:docMk/>
          <pc:sldMk cId="1656315428" sldId="2088"/>
        </pc:sldMkLst>
        <pc:spChg chg="del mod">
          <ac:chgData name="Daniel Khashabi" userId="62390808-c838-45e6-be59-d6fd0d208bc8" providerId="ADAL" clId="{80024695-EE67-8444-A1A9-20697CC70558}" dt="2023-12-27T16:55:27.853" v="2354" actId="478"/>
          <ac:spMkLst>
            <pc:docMk/>
            <pc:sldMk cId="1656315428" sldId="2088"/>
            <ac:spMk id="2" creationId="{122E6C18-1399-BCCF-39C0-F06BDF0C14AE}"/>
          </ac:spMkLst>
        </pc:spChg>
        <pc:spChg chg="add mod">
          <ac:chgData name="Daniel Khashabi" userId="62390808-c838-45e6-be59-d6fd0d208bc8" providerId="ADAL" clId="{80024695-EE67-8444-A1A9-20697CC70558}" dt="2023-12-27T16:55:40.738" v="2364" actId="20577"/>
          <ac:spMkLst>
            <pc:docMk/>
            <pc:sldMk cId="1656315428" sldId="2088"/>
            <ac:spMk id="6" creationId="{B539240B-8C1A-1640-AADA-AD02FBD973A7}"/>
          </ac:spMkLst>
        </pc:spChg>
        <pc:spChg chg="add mod">
          <ac:chgData name="Daniel Khashabi" userId="62390808-c838-45e6-be59-d6fd0d208bc8" providerId="ADAL" clId="{80024695-EE67-8444-A1A9-20697CC70558}" dt="2023-12-27T17:02:14.068" v="2724" actId="122"/>
          <ac:spMkLst>
            <pc:docMk/>
            <pc:sldMk cId="1656315428" sldId="2088"/>
            <ac:spMk id="7" creationId="{4220A80A-9C62-A72E-FC0D-56C4AF3E8B0A}"/>
          </ac:spMkLst>
        </pc:spChg>
        <pc:spChg chg="mod">
          <ac:chgData name="Daniel Khashabi" userId="62390808-c838-45e6-be59-d6fd0d208bc8" providerId="ADAL" clId="{80024695-EE67-8444-A1A9-20697CC70558}" dt="2023-12-27T17:02:50.560" v="2766" actId="1038"/>
          <ac:spMkLst>
            <pc:docMk/>
            <pc:sldMk cId="1656315428" sldId="2088"/>
            <ac:spMk id="10" creationId="{60810DCD-C0ED-827C-C4DB-76E73B544C7B}"/>
          </ac:spMkLst>
        </pc:spChg>
      </pc:sldChg>
      <pc:sldChg chg="addSp modSp add del mod">
        <pc:chgData name="Daniel Khashabi" userId="62390808-c838-45e6-be59-d6fd0d208bc8" providerId="ADAL" clId="{80024695-EE67-8444-A1A9-20697CC70558}" dt="2023-12-27T16:51:13.174" v="2226" actId="2696"/>
        <pc:sldMkLst>
          <pc:docMk/>
          <pc:sldMk cId="2994379671" sldId="2089"/>
        </pc:sldMkLst>
        <pc:picChg chg="add mod modCrop">
          <ac:chgData name="Daniel Khashabi" userId="62390808-c838-45e6-be59-d6fd0d208bc8" providerId="ADAL" clId="{80024695-EE67-8444-A1A9-20697CC70558}" dt="2023-12-27T16:50:44.082" v="2225" actId="1035"/>
          <ac:picMkLst>
            <pc:docMk/>
            <pc:sldMk cId="2994379671" sldId="2089"/>
            <ac:picMk id="8" creationId="{4919F0CE-D508-0FD4-F1D7-CF4159A456D5}"/>
          </ac:picMkLst>
        </pc:picChg>
      </pc:sldChg>
      <pc:sldChg chg="addSp delSp modSp add del mod">
        <pc:chgData name="Daniel Khashabi" userId="62390808-c838-45e6-be59-d6fd0d208bc8" providerId="ADAL" clId="{80024695-EE67-8444-A1A9-20697CC70558}" dt="2023-12-27T17:34:57.925" v="3863" actId="2696"/>
        <pc:sldMkLst>
          <pc:docMk/>
          <pc:sldMk cId="4287650589" sldId="2089"/>
        </pc:sldMkLst>
        <pc:spChg chg="add del mod">
          <ac:chgData name="Daniel Khashabi" userId="62390808-c838-45e6-be59-d6fd0d208bc8" providerId="ADAL" clId="{80024695-EE67-8444-A1A9-20697CC70558}" dt="2023-12-27T17:01:17.208" v="2642" actId="21"/>
          <ac:spMkLst>
            <pc:docMk/>
            <pc:sldMk cId="4287650589" sldId="2089"/>
            <ac:spMk id="6" creationId="{CF37E1AD-5B59-B4F5-0D51-33A1D177576D}"/>
          </ac:spMkLst>
        </pc:spChg>
        <pc:spChg chg="add del mod">
          <ac:chgData name="Daniel Khashabi" userId="62390808-c838-45e6-be59-d6fd0d208bc8" providerId="ADAL" clId="{80024695-EE67-8444-A1A9-20697CC70558}" dt="2023-12-27T17:04:50.054" v="2805" actId="21"/>
          <ac:spMkLst>
            <pc:docMk/>
            <pc:sldMk cId="4287650589" sldId="2089"/>
            <ac:spMk id="7" creationId="{DC7826C6-F5F5-EF89-F894-954EBEDD7491}"/>
          </ac:spMkLst>
        </pc:spChg>
      </pc:sldChg>
      <pc:sldChg chg="delSp add del mod modCm">
        <pc:chgData name="Daniel Khashabi" userId="62390808-c838-45e6-be59-d6fd0d208bc8" providerId="ADAL" clId="{80024695-EE67-8444-A1A9-20697CC70558}" dt="2023-12-27T17:31:26.574" v="3832" actId="2696"/>
        <pc:sldMkLst>
          <pc:docMk/>
          <pc:sldMk cId="3689508096" sldId="2090"/>
        </pc:sldMkLst>
        <pc:picChg chg="del">
          <ac:chgData name="Daniel Khashabi" userId="62390808-c838-45e6-be59-d6fd0d208bc8" providerId="ADAL" clId="{80024695-EE67-8444-A1A9-20697CC70558}" dt="2023-12-27T17:31:23.170" v="3831" actId="478"/>
          <ac:picMkLst>
            <pc:docMk/>
            <pc:sldMk cId="3689508096" sldId="2090"/>
            <ac:picMk id="23" creationId="{C9D1B7DD-1ED7-32D9-8DE6-F8503A4BAC4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80024695-EE67-8444-A1A9-20697CC70558}" dt="2023-12-27T17:31:19.388" v="3830"/>
              <pc2:cmMkLst xmlns:pc2="http://schemas.microsoft.com/office/powerpoint/2019/9/main/command">
                <pc:docMk/>
                <pc:sldMk cId="3689508096" sldId="2090"/>
                <pc2:cmMk id="{65E67917-96D9-B342-AC33-0FBE6FCFE1F5}"/>
              </pc2:cmMkLst>
            </pc226:cmChg>
          </p:ext>
        </pc:extLst>
      </pc:sldChg>
      <pc:sldChg chg="delSp modSp add del mod">
        <pc:chgData name="Daniel Khashabi" userId="62390808-c838-45e6-be59-d6fd0d208bc8" providerId="ADAL" clId="{80024695-EE67-8444-A1A9-20697CC70558}" dt="2023-12-27T17:29:03.292" v="3713" actId="2696"/>
        <pc:sldMkLst>
          <pc:docMk/>
          <pc:sldMk cId="3703208819" sldId="2091"/>
        </pc:sldMkLst>
        <pc:spChg chg="mod">
          <ac:chgData name="Daniel Khashabi" userId="62390808-c838-45e6-be59-d6fd0d208bc8" providerId="ADAL" clId="{80024695-EE67-8444-A1A9-20697CC70558}" dt="2023-12-27T16:59:15.027" v="2487" actId="20577"/>
          <ac:spMkLst>
            <pc:docMk/>
            <pc:sldMk cId="3703208819" sldId="2091"/>
            <ac:spMk id="22" creationId="{FEFA832D-DFEC-9D65-6409-5F253A2C0D42}"/>
          </ac:spMkLst>
        </pc:spChg>
        <pc:picChg chg="del">
          <ac:chgData name="Daniel Khashabi" userId="62390808-c838-45e6-be59-d6fd0d208bc8" providerId="ADAL" clId="{80024695-EE67-8444-A1A9-20697CC70558}" dt="2023-12-27T17:16:31.276" v="3086" actId="478"/>
          <ac:picMkLst>
            <pc:docMk/>
            <pc:sldMk cId="3703208819" sldId="2091"/>
            <ac:picMk id="23" creationId="{C9D1B7DD-1ED7-32D9-8DE6-F8503A4BAC4C}"/>
          </ac:picMkLst>
        </pc:picChg>
      </pc:sldChg>
      <pc:sldChg chg="addSp delSp modSp add mod modTransition">
        <pc:chgData name="Daniel Khashabi" userId="62390808-c838-45e6-be59-d6fd0d208bc8" providerId="ADAL" clId="{80024695-EE67-8444-A1A9-20697CC70558}" dt="2023-12-27T17:28:49.832" v="3712"/>
        <pc:sldMkLst>
          <pc:docMk/>
          <pc:sldMk cId="3772955475" sldId="2092"/>
        </pc:sldMkLst>
        <pc:spChg chg="mod">
          <ac:chgData name="Daniel Khashabi" userId="62390808-c838-45e6-be59-d6fd0d208bc8" providerId="ADAL" clId="{80024695-EE67-8444-A1A9-20697CC70558}" dt="2023-12-27T17:18:38.035" v="3188" actId="1037"/>
          <ac:spMkLst>
            <pc:docMk/>
            <pc:sldMk cId="3772955475" sldId="20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80024695-EE67-8444-A1A9-20697CC70558}" dt="2023-12-27T17:05:21.809" v="2819" actId="478"/>
          <ac:spMkLst>
            <pc:docMk/>
            <pc:sldMk cId="3772955475" sldId="2092"/>
            <ac:spMk id="20" creationId="{EAF44F1F-2197-5D3A-1282-64B917D6F823}"/>
          </ac:spMkLst>
        </pc:spChg>
        <pc:spChg chg="mod">
          <ac:chgData name="Daniel Khashabi" userId="62390808-c838-45e6-be59-d6fd0d208bc8" providerId="ADAL" clId="{80024695-EE67-8444-A1A9-20697CC70558}" dt="2023-12-27T17:20:08.971" v="3355" actId="20577"/>
          <ac:spMkLst>
            <pc:docMk/>
            <pc:sldMk cId="3772955475" sldId="2092"/>
            <ac:spMk id="22" creationId="{FEFA832D-DFEC-9D65-6409-5F253A2C0D42}"/>
          </ac:spMkLst>
        </pc:spChg>
        <pc:spChg chg="del mod">
          <ac:chgData name="Daniel Khashabi" userId="62390808-c838-45e6-be59-d6fd0d208bc8" providerId="ADAL" clId="{80024695-EE67-8444-A1A9-20697CC70558}" dt="2023-12-27T17:28:49.394" v="3711" actId="478"/>
          <ac:spMkLst>
            <pc:docMk/>
            <pc:sldMk cId="3772955475" sldId="2092"/>
            <ac:spMk id="26" creationId="{AEC5CFA0-CDB2-1DEF-DD5D-16805792CC4B}"/>
          </ac:spMkLst>
        </pc:spChg>
        <pc:spChg chg="del mod">
          <ac:chgData name="Daniel Khashabi" userId="62390808-c838-45e6-be59-d6fd0d208bc8" providerId="ADAL" clId="{80024695-EE67-8444-A1A9-20697CC70558}" dt="2023-12-27T17:09:20.570" v="2899" actId="478"/>
          <ac:spMkLst>
            <pc:docMk/>
            <pc:sldMk cId="3772955475" sldId="2092"/>
            <ac:spMk id="27" creationId="{803A1345-05CB-057C-BC13-CCFC1B28D816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30" creationId="{CAB7C83D-D77A-3A03-5A88-E64B8826AAE4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31" creationId="{6B05943B-4A4C-117F-66EF-F2BBD32D0655}"/>
          </ac:spMkLst>
        </pc:spChg>
        <pc:spChg chg="del mod">
          <ac:chgData name="Daniel Khashabi" userId="62390808-c838-45e6-be59-d6fd0d208bc8" providerId="ADAL" clId="{80024695-EE67-8444-A1A9-20697CC70558}" dt="2023-12-27T17:09:23.626" v="2900" actId="478"/>
          <ac:spMkLst>
            <pc:docMk/>
            <pc:sldMk cId="3772955475" sldId="2092"/>
            <ac:spMk id="32" creationId="{294F187B-DFE7-336D-9D61-F827F9B9D63E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33" creationId="{8656B77D-9D8C-5983-46AE-6138A9E352EF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34" creationId="{7BCE0771-0063-2698-9C3A-E327833FBE1E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35" creationId="{46198E21-C2E1-051E-44F3-6D03443AD482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36" creationId="{081F3DF3-BAB0-2B6C-AE71-DDFF457CADA4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37" creationId="{7688C635-80EE-24F3-6B4C-3D37A85ADDA9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38" creationId="{57A5ACF8-94CB-23BF-6795-DDE5CFE4C9ED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39" creationId="{A37384DC-6D19-53F8-10BB-55379A5ECEEC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0" creationId="{818D9891-505C-24C6-383D-45D695B2A6C0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1" creationId="{FF717D46-D23E-F2E7-A95F-EA55DEF3EBB4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2" creationId="{1DBDD294-941F-83CD-3E1B-7D72A82E9E10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3" creationId="{80474F75-297D-B89C-BC6B-B5CA1931DBAF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4" creationId="{B774BA51-FE08-4980-8542-2429CBD10261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5" creationId="{AEF7E215-0FED-DCE1-DC78-98A797833495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6" creationId="{2C8CC4A1-E579-67BB-FF26-27825AB702B5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7" creationId="{A13D7E85-7A5B-1BB7-C527-257D3AFCABB6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8" creationId="{1E974D01-B324-EFE3-11A3-F7E95CB70137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49" creationId="{AB0F09D4-7B83-4792-3D3D-AEF393209157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50" creationId="{C23A9398-7ADD-6B60-A69A-32AA9353CB11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51" creationId="{2448A869-4E49-C510-4488-F95E7B869F39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52" creationId="{75EE90B8-5333-3E1F-A5A9-5E737B53443D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53" creationId="{9B472369-FD0B-2BCF-24DE-88AA4C1040E8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54" creationId="{A66202E4-D1E4-897A-AB34-40981AE52D47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55" creationId="{C0D3EFDC-86EA-6DDE-B6B0-BBF673DF3D3B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56" creationId="{5B1C3EF5-6E7B-98D0-ADAA-3144687F5BD5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57" creationId="{DEDD6248-6F43-4B9D-3823-D506C11AE4E0}"/>
          </ac:spMkLst>
        </pc:spChg>
        <pc:spChg chg="mod">
          <ac:chgData name="Daniel Khashabi" userId="62390808-c838-45e6-be59-d6fd0d208bc8" providerId="ADAL" clId="{80024695-EE67-8444-A1A9-20697CC70558}" dt="2023-12-27T17:08:46.819" v="2896"/>
          <ac:spMkLst>
            <pc:docMk/>
            <pc:sldMk cId="3772955475" sldId="2092"/>
            <ac:spMk id="58" creationId="{FBC61C89-DF4E-AE8E-2C1A-EF5F7423E2A2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62" creationId="{B41F4EC9-C338-4755-1237-4E3B17C73FFE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63" creationId="{17BD70EB-3B33-5315-CC21-DE894C0EB27F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64" creationId="{5E14CF9A-5181-DB69-23C9-30DB4DA18BD6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65" creationId="{0977510F-D6CD-0FCA-391F-836DE2840D2B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66" creationId="{B9E6E809-5F66-6A1B-0047-912A0C174790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67" creationId="{564D755B-A965-C4FA-9C61-72FBA75F56CC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68" creationId="{43A25425-CFA1-A3D0-1041-4F37BB1CE053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69" creationId="{2ACFB58D-FCCD-16EC-BBD0-78AD0A7056D7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0" creationId="{D2E35862-C0CC-75CF-5C71-999A838D8D4A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1" creationId="{3D1BBC62-C43B-53D9-EBF2-D1CA63458B09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2" creationId="{641CC7A1-39AE-E44F-2652-CBD325C60CAF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3" creationId="{9E46B6E0-7662-174A-C19F-EFCE4A2711D3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4" creationId="{0B385ABF-E1E5-8CDE-DBF9-AF2150BDAFF1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5" creationId="{FFEC9911-56F4-1FC8-A367-295139515738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6" creationId="{555432D6-4054-9FB1-61CD-AFB5DC6C6540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7" creationId="{31D54DD2-A547-A6A6-39F0-B5E145D78867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8" creationId="{1F0E101A-9FCA-59D0-80DC-DD4A3FF0D0E8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79" creationId="{58D6DDE0-F062-6DD4-F80A-879DD365783C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0" creationId="{F25F96E1-C8AF-8707-7E40-1723AC9E8ECA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1" creationId="{F48E7B3C-CE89-F010-D6A1-CC86D31097FC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2" creationId="{67713E2A-F2C1-83D7-65E8-0DF006790435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3" creationId="{08F6D350-D223-9031-A9E9-CB46128B30E3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4" creationId="{A5797E77-5124-8034-6501-D9B2E9A85682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5" creationId="{0CD0EC10-C658-2C13-842C-EBDB01C6C0C2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6" creationId="{826FEC10-71FD-7AA9-0974-96B199377EA4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7" creationId="{92FF2277-E4D4-7C56-C988-18506A95CBC6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8" creationId="{0CF7AFDA-F6F7-8507-0458-421865651CC8}"/>
          </ac:spMkLst>
        </pc:spChg>
        <pc:spChg chg="mod">
          <ac:chgData name="Daniel Khashabi" userId="62390808-c838-45e6-be59-d6fd0d208bc8" providerId="ADAL" clId="{80024695-EE67-8444-A1A9-20697CC70558}" dt="2023-12-27T17:09:31.483" v="2909"/>
          <ac:spMkLst>
            <pc:docMk/>
            <pc:sldMk cId="3772955475" sldId="2092"/>
            <ac:spMk id="89" creationId="{BCDA00F9-5EFB-7D2A-0DAA-B9ED1F3F2FC0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93" creationId="{C0A5C2BF-AFBD-6630-FCD3-38306431AF77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94" creationId="{C0D7E23E-5F66-FE06-F03F-FF90DF7604CC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95" creationId="{EA906702-4B25-0E92-46B1-4FC678D0C8F7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96" creationId="{74307EAE-FE07-F840-2710-2A1E21732C47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97" creationId="{F145D19A-3850-98FA-E0F8-F6FC9DF0A74E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98" creationId="{C5C56AAF-8F5E-5F21-1200-34904546F0AF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99" creationId="{AD981CE9-F48D-F435-87C7-BCF070AA43D1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0" creationId="{44246344-7758-8C13-6DE2-128BA12BFD32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1" creationId="{354FD713-6A25-16C1-D9C5-1F4C562F41C2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2" creationId="{03BABCA3-6D06-1238-419F-F314AAAEACA1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3" creationId="{176C170B-120C-620C-941E-0DBC16BDA6B9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4" creationId="{DEEC5818-A37D-6B6D-190C-A3F2D3840C3A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5" creationId="{2D7A9383-BC3B-AC81-3BCF-C7BB2ABA3BB9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6" creationId="{271283AD-0C48-C926-E2BE-BC10428A1D65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7" creationId="{67BF7050-E3B1-F557-EEC9-84A61FBD0FC2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8" creationId="{1504D439-926A-8DBE-DC0A-50BE2DC30DA3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09" creationId="{0CEAF9FD-9FF2-6D0E-70B1-70880E7095DD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0" creationId="{F1FAF3CD-A06A-8EE8-7019-D72E5AC2DD89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1" creationId="{8A7A48AE-684A-9E8D-F567-2FE753E3F881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2" creationId="{4B9BC823-BB34-2C69-D6CC-926456C13FA2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3" creationId="{0D64BC09-4653-E670-79A5-030D43B284E4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4" creationId="{A534AEC0-B843-1B71-3C66-EA4D711605DA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5" creationId="{6EAD373E-CC0B-F37B-C41B-3F1EAA34E93E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6" creationId="{1802EDB8-4584-F377-83CD-3E8625FF79B2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7" creationId="{7D04A237-B768-330E-8187-A0152D980218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8" creationId="{09815331-2BA2-9EEA-C9BA-CCB5B539F689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19" creationId="{FFF52A06-16AB-79F2-D5DA-75ED109B0EC4}"/>
          </ac:spMkLst>
        </pc:spChg>
        <pc:spChg chg="mod">
          <ac:chgData name="Daniel Khashabi" userId="62390808-c838-45e6-be59-d6fd0d208bc8" providerId="ADAL" clId="{80024695-EE67-8444-A1A9-20697CC70558}" dt="2023-12-27T17:09:54.679" v="2936"/>
          <ac:spMkLst>
            <pc:docMk/>
            <pc:sldMk cId="3772955475" sldId="2092"/>
            <ac:spMk id="120" creationId="{38E16090-D8D7-2C1B-39D2-67DB900FA560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24" creationId="{799428A0-894D-9140-2218-F3C1E2ECD072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25" creationId="{C246CE83-FE55-886F-7987-2C12E70C5E01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26" creationId="{C887E5D3-B80E-955D-82DC-01087A499457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27" creationId="{A6C302E2-228A-A263-1A34-A7DEE2E12E4E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28" creationId="{39173D57-57A9-FBB3-8753-74DF117CC863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29" creationId="{94F5C7F2-7A58-D6D4-C4DE-D6733CAE8782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0" creationId="{DA4BBE94-8E8D-6110-19BA-384B83936177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1" creationId="{9BF30D2D-765D-DE8B-6533-BDF25FF9297B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2" creationId="{7F387C50-CB7C-C71A-F64D-F96644B75249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3" creationId="{84FA8268-9E4A-4F57-A2DF-038A549FEA3F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4" creationId="{972DEE92-2EB8-3A9D-04BF-AC7CCF557B18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5" creationId="{80CDA202-92A5-0E8A-6823-7AC15263B743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6" creationId="{B6C92119-F33A-2B5B-453D-2FEC2DD4A565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7" creationId="{E4339CD6-EB85-672F-5398-437233924AAB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8" creationId="{E87F5D51-C0CE-975D-0628-AF2F5F858620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39" creationId="{2E7E9748-0775-BFF3-67CA-C50FA009EFB3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0" creationId="{C4226D40-2FCA-1C71-2C46-1DBF9B5D8F35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1" creationId="{EC9853C7-F682-5554-616F-80CF9EAF4263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2" creationId="{E8F7F754-31FD-CD72-0988-5CBF1C7C7F3B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3" creationId="{0A386B3D-7B9E-F607-9305-F106C414F192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4" creationId="{E18D5125-2810-D088-AAE0-23E6BCED0277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5" creationId="{0F14435C-5663-D546-4649-AE2BCED68D61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6" creationId="{9AE50E9A-357F-4D64-0601-2123E6EB82CE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7" creationId="{CB2D69F8-46A1-E22F-D4D3-736654CE9695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8" creationId="{754F91CD-0713-CB72-AE58-C1D6C0E071C6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49" creationId="{3AAA5796-13E1-4D92-3E70-169CFC507EA4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50" creationId="{E09C2AD9-B8F8-4ED9-69F7-48F21B1E70CD}"/>
          </ac:spMkLst>
        </pc:spChg>
        <pc:spChg chg="mod">
          <ac:chgData name="Daniel Khashabi" userId="62390808-c838-45e6-be59-d6fd0d208bc8" providerId="ADAL" clId="{80024695-EE67-8444-A1A9-20697CC70558}" dt="2023-12-27T17:13:03.936" v="2939"/>
          <ac:spMkLst>
            <pc:docMk/>
            <pc:sldMk cId="3772955475" sldId="2092"/>
            <ac:spMk id="151" creationId="{53AF8CE2-08EA-281B-08FA-D3AE4AEE6276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55" creationId="{D6D4D617-1DC9-2B2E-F112-D355E8F513EA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56" creationId="{6B4B3077-5FFA-3E45-B576-59E68BE5225D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57" creationId="{434E8BA2-6F28-9017-AFEC-BF36B3F76059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58" creationId="{B1D08EBD-81F8-7302-B2C8-ED5749C46151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59" creationId="{89D91AC7-5A21-475C-DA69-77DE8D73757C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0" creationId="{11A6836F-2AEC-1909-94AE-8D1BDB69FC18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1" creationId="{79227824-B8B2-ACB0-CEB8-ABCA5558FE3E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2" creationId="{0620F0B5-8DB7-3F9B-FFBA-74B119A672F2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3" creationId="{C6E40365-649B-C102-844F-5966FAD71A93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4" creationId="{7B9AC3C6-52F5-7D66-0D14-DDD54D27C33F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5" creationId="{3FA2EBD1-BA32-A20E-931E-1DE2DE832BE2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6" creationId="{80E91959-9DB3-165F-4739-E4BE69904C22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7" creationId="{EA1F2333-8413-41D1-370D-5201E5ADD233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8" creationId="{47B1704F-67BA-57CB-C0E9-8492C1B6C22A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69" creationId="{1D60F3B0-B5E3-3D0D-B62F-FD8F1C0B285E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0" creationId="{ABFB557B-E053-76FA-B2E0-774102FACC79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1" creationId="{BF5B421E-FE5E-D968-D4BE-B6E9FE1EA4AB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2" creationId="{22BB57DE-6040-8D63-EE03-0BBBA499BDC2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3" creationId="{5974FEB8-BAF4-0E43-6F92-914622F9FB8C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4" creationId="{A3ABCC60-30C0-290A-0281-94918DBE8DF8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5" creationId="{EB8DBE2E-F0EE-BCD5-3BA2-EA00C28D100B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6" creationId="{AFABF6BD-F93D-C5D5-36B6-B5C250F4FA78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7" creationId="{32E3856A-98B8-61F9-FA33-6F3F2AF41A0F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8" creationId="{E122F3B3-8728-5ADC-0E6E-2104E444A300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79" creationId="{CDE2020B-1CC0-52B7-9643-AD8B7CF58FB8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80" creationId="{8B1034D8-F5D0-AB72-9338-B85E896EE310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81" creationId="{F0E4F48F-73C7-F930-F775-CA2D3E2C316E}"/>
          </ac:spMkLst>
        </pc:spChg>
        <pc:spChg chg="mod">
          <ac:chgData name="Daniel Khashabi" userId="62390808-c838-45e6-be59-d6fd0d208bc8" providerId="ADAL" clId="{80024695-EE67-8444-A1A9-20697CC70558}" dt="2023-12-27T17:13:08.505" v="2941"/>
          <ac:spMkLst>
            <pc:docMk/>
            <pc:sldMk cId="3772955475" sldId="2092"/>
            <ac:spMk id="182" creationId="{E409B679-B46C-5909-140F-743CD2CB0FFB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86" creationId="{FC597AAB-8518-A654-FDAD-51331B1CE245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87" creationId="{60CC09BE-DDD3-5247-4896-68799CBD4476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88" creationId="{D1DB00EC-1963-1C6B-A3F2-8E539D577E11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89" creationId="{4BB92108-1BEB-E81C-D9FA-F3536BB78CC0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0" creationId="{9B1ACD03-5367-E8B2-91C5-6F6F15F475C8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1" creationId="{DF260DD7-4838-6B11-8641-5304EAEB89B5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2" creationId="{65525AFE-2793-A647-95E3-C7C9394E26FF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3" creationId="{025935EF-9947-084B-6B7D-7151ECB6B70F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4" creationId="{FF77FB81-ACA0-F9CD-51A2-B450B8C2E4B8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5" creationId="{707EEFC8-B243-FF77-6DEE-6DB01FB58093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6" creationId="{84F72D41-6F9D-C88A-D237-5F9355D0547D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7" creationId="{FE032540-7409-D7FD-FE38-62E73A00D839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8" creationId="{3EB06126-DAA0-A679-A755-C44FCF290E20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199" creationId="{1EA94F81-82B6-DA19-6C17-EA13B1C697F5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0" creationId="{9DB95938-DA6D-4F5C-2C3C-02114ED18EA6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1" creationId="{F4366B7E-45C0-9784-F1F4-FEE7BA21EE8F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2" creationId="{E37BC9D1-03D3-3A8C-2D99-D060AC780AF5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3" creationId="{35770631-527A-755D-6573-D8C5025C64AD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4" creationId="{2B25B527-D282-2C53-705E-5D388E94A728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5" creationId="{D4F3B5F3-F741-30C7-4FA9-7ECBD17F393E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6" creationId="{97DCFB45-CE48-FBC0-E547-11B7D90C2E16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7" creationId="{16F29297-9FB8-3123-DFBF-E5F0147DE286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8" creationId="{E2F9CD8F-FDFA-BE2E-2B2C-FCB735E615B1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09" creationId="{A346140B-0C17-AC1C-DDB7-E9F5B7E50179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10" creationId="{47AF6C65-7600-E077-B3B5-923DAF56B8C6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11" creationId="{F16A8E4C-E0C6-3FA2-FA6C-6FFD55A52B17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12" creationId="{E6C1E77A-5529-2715-6DE4-F67DE2B07098}"/>
          </ac:spMkLst>
        </pc:spChg>
        <pc:spChg chg="mod">
          <ac:chgData name="Daniel Khashabi" userId="62390808-c838-45e6-be59-d6fd0d208bc8" providerId="ADAL" clId="{80024695-EE67-8444-A1A9-20697CC70558}" dt="2023-12-27T17:13:15.084" v="2943"/>
          <ac:spMkLst>
            <pc:docMk/>
            <pc:sldMk cId="3772955475" sldId="2092"/>
            <ac:spMk id="213" creationId="{CD513DB4-06C4-7575-ACC8-01D2DA397DBD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17" creationId="{C922DDD4-E928-19DB-D8B1-26BDBF6D675C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18" creationId="{E347214E-AF7E-117F-458F-5FE1D5ED7B52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19" creationId="{DE996CDE-F9A8-76BF-BC9E-FB17EFA660DC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0" creationId="{63C3B7BA-863D-6E69-8DFF-A447CA0BCF7B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1" creationId="{698158B0-CAA8-ACDD-1E13-4DA935152EA2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2" creationId="{BF362DF0-6B55-1283-33DE-6FEED7E6EAAE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3" creationId="{D3FDCA2E-C3F6-6BEF-EFC8-1AFA98779AC4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4" creationId="{7474F078-9C6B-2D2C-3C22-792D87A501F4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5" creationId="{A7727F45-F076-CB08-17CD-D692CA5AD049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6" creationId="{0C0A6FA4-65F9-ACC0-01A4-E6258CF72A85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7" creationId="{0BC96B25-30D6-B4A6-FBB8-7B8B6A58F85C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8" creationId="{978FB878-BCE1-37AF-C81B-FC0F98CBA956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29" creationId="{63A729BD-9726-6A17-C140-27758A3B551F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0" creationId="{63AF2046-4A43-EBFA-A6F3-507DE534CA02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1" creationId="{1DD2DB5A-7030-6BCD-187B-9AB76F37AAAE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2" creationId="{B756E520-54F2-3ADA-3351-77681A542618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3" creationId="{6C98861A-7928-3393-4D9B-6C48E4A1B6E4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4" creationId="{157C1D00-E389-259D-81BD-BE0C959A6DEF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5" creationId="{58D0DF63-E594-A667-05AD-8635F63BB055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6" creationId="{001E8D4E-7982-0B8A-FCC4-4C3CC85E4603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7" creationId="{CEFFDCC7-879C-FC31-CBC3-F7F553DC39B0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8" creationId="{C35930A6-BF90-0375-A684-81FD9FC06FF2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39" creationId="{9C245F8E-352B-44E6-3C98-6CDEB1F6D46D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40" creationId="{3A6D1D94-7E35-C978-DED1-CE8D6B3DA5F1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41" creationId="{9986C38D-0C97-865E-8DB9-BBC7EA38C3F7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42" creationId="{B29C3B38-E955-3C56-1F89-765FAF53785F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43" creationId="{DE0952D9-016E-0DC8-2E5A-900DC6E43CC7}"/>
          </ac:spMkLst>
        </pc:spChg>
        <pc:spChg chg="mod">
          <ac:chgData name="Daniel Khashabi" userId="62390808-c838-45e6-be59-d6fd0d208bc8" providerId="ADAL" clId="{80024695-EE67-8444-A1A9-20697CC70558}" dt="2023-12-27T17:13:20.275" v="2945"/>
          <ac:spMkLst>
            <pc:docMk/>
            <pc:sldMk cId="3772955475" sldId="2092"/>
            <ac:spMk id="244" creationId="{42F1628B-30F3-EC86-443A-A6FF401D962B}"/>
          </ac:spMkLst>
        </pc:spChg>
        <pc:spChg chg="add del mod">
          <ac:chgData name="Daniel Khashabi" userId="62390808-c838-45e6-be59-d6fd0d208bc8" providerId="ADAL" clId="{80024695-EE67-8444-A1A9-20697CC70558}" dt="2023-12-27T17:14:52.426" v="3075" actId="478"/>
          <ac:spMkLst>
            <pc:docMk/>
            <pc:sldMk cId="3772955475" sldId="2092"/>
            <ac:spMk id="245" creationId="{04315841-9714-A5B2-C01F-758A6020CC8E}"/>
          </ac:spMkLst>
        </pc:spChg>
        <pc:spChg chg="add del mod">
          <ac:chgData name="Daniel Khashabi" userId="62390808-c838-45e6-be59-d6fd0d208bc8" providerId="ADAL" clId="{80024695-EE67-8444-A1A9-20697CC70558}" dt="2023-12-27T17:19:33.110" v="3278" actId="478"/>
          <ac:spMkLst>
            <pc:docMk/>
            <pc:sldMk cId="3772955475" sldId="2092"/>
            <ac:spMk id="246" creationId="{4F53868C-EBBE-C1A3-65D9-757549E7C2BA}"/>
          </ac:spMkLst>
        </pc:spChg>
        <pc:spChg chg="add del mod">
          <ac:chgData name="Daniel Khashabi" userId="62390808-c838-45e6-be59-d6fd0d208bc8" providerId="ADAL" clId="{80024695-EE67-8444-A1A9-20697CC70558}" dt="2023-12-27T17:19:33.110" v="3278" actId="478"/>
          <ac:spMkLst>
            <pc:docMk/>
            <pc:sldMk cId="3772955475" sldId="2092"/>
            <ac:spMk id="247" creationId="{5CEDB769-D1C6-A61F-E0FD-98C5429D6D6B}"/>
          </ac:spMkLst>
        </pc:spChg>
        <pc:spChg chg="add del mod">
          <ac:chgData name="Daniel Khashabi" userId="62390808-c838-45e6-be59-d6fd0d208bc8" providerId="ADAL" clId="{80024695-EE67-8444-A1A9-20697CC70558}" dt="2023-12-27T17:19:33.110" v="3278" actId="478"/>
          <ac:spMkLst>
            <pc:docMk/>
            <pc:sldMk cId="3772955475" sldId="2092"/>
            <ac:spMk id="248" creationId="{E4938E66-9E21-9F67-5B4C-9BE1E933D02B}"/>
          </ac:spMkLst>
        </pc:spChg>
        <pc:spChg chg="add del mod">
          <ac:chgData name="Daniel Khashabi" userId="62390808-c838-45e6-be59-d6fd0d208bc8" providerId="ADAL" clId="{80024695-EE67-8444-A1A9-20697CC70558}" dt="2023-12-27T17:19:33.110" v="3278" actId="478"/>
          <ac:spMkLst>
            <pc:docMk/>
            <pc:sldMk cId="3772955475" sldId="2092"/>
            <ac:spMk id="249" creationId="{EBF8D79C-1498-EE69-F9D6-80839799BA7A}"/>
          </ac:spMkLst>
        </pc:spChg>
        <pc:spChg chg="add del mod">
          <ac:chgData name="Daniel Khashabi" userId="62390808-c838-45e6-be59-d6fd0d208bc8" providerId="ADAL" clId="{80024695-EE67-8444-A1A9-20697CC70558}" dt="2023-12-27T17:19:33.110" v="3278" actId="478"/>
          <ac:spMkLst>
            <pc:docMk/>
            <pc:sldMk cId="3772955475" sldId="2092"/>
            <ac:spMk id="250" creationId="{5D20A81F-797C-DA9D-16B3-5907B1117063}"/>
          </ac:spMkLst>
        </pc:spChg>
        <pc:spChg chg="add del mod">
          <ac:chgData name="Daniel Khashabi" userId="62390808-c838-45e6-be59-d6fd0d208bc8" providerId="ADAL" clId="{80024695-EE67-8444-A1A9-20697CC70558}" dt="2023-12-27T17:19:33.110" v="3278" actId="478"/>
          <ac:spMkLst>
            <pc:docMk/>
            <pc:sldMk cId="3772955475" sldId="2092"/>
            <ac:spMk id="251" creationId="{A48BC4AA-F701-9E79-B4BA-EEA46574D057}"/>
          </ac:spMkLst>
        </pc:spChg>
        <pc:spChg chg="add mod">
          <ac:chgData name="Daniel Khashabi" userId="62390808-c838-45e6-be59-d6fd0d208bc8" providerId="ADAL" clId="{80024695-EE67-8444-A1A9-20697CC70558}" dt="2023-12-27T17:28:49.832" v="3712"/>
          <ac:spMkLst>
            <pc:docMk/>
            <pc:sldMk cId="3772955475" sldId="2092"/>
            <ac:spMk id="252" creationId="{26CEFD9E-5428-7136-FB60-C30F3C2CD29A}"/>
          </ac:spMkLst>
        </pc:spChg>
        <pc:grpChg chg="add del mod">
          <ac:chgData name="Daniel Khashabi" userId="62390808-c838-45e6-be59-d6fd0d208bc8" providerId="ADAL" clId="{80024695-EE67-8444-A1A9-20697CC70558}" dt="2023-12-27T17:09:53.076" v="2935" actId="478"/>
          <ac:grpSpMkLst>
            <pc:docMk/>
            <pc:sldMk cId="3772955475" sldId="2092"/>
            <ac:grpSpMk id="24" creationId="{22E13C36-34E1-E116-10CD-F0113B1C1B11}"/>
          </ac:grpSpMkLst>
        </pc:grpChg>
        <pc:grpChg chg="mod">
          <ac:chgData name="Daniel Khashabi" userId="62390808-c838-45e6-be59-d6fd0d208bc8" providerId="ADAL" clId="{80024695-EE67-8444-A1A9-20697CC70558}" dt="2023-12-27T17:08:46.819" v="2896"/>
          <ac:grpSpMkLst>
            <pc:docMk/>
            <pc:sldMk cId="3772955475" sldId="2092"/>
            <ac:grpSpMk id="28" creationId="{D49C9A2B-96BB-5C49-5FAF-01A3FE49C6F0}"/>
          </ac:grpSpMkLst>
        </pc:grpChg>
        <pc:grpChg chg="mod">
          <ac:chgData name="Daniel Khashabi" userId="62390808-c838-45e6-be59-d6fd0d208bc8" providerId="ADAL" clId="{80024695-EE67-8444-A1A9-20697CC70558}" dt="2023-12-27T17:08:46.819" v="2896"/>
          <ac:grpSpMkLst>
            <pc:docMk/>
            <pc:sldMk cId="3772955475" sldId="2092"/>
            <ac:grpSpMk id="29" creationId="{8BA977B6-0EDB-22C8-12F7-BD3648CB3AF2}"/>
          </ac:grpSpMkLst>
        </pc:grpChg>
        <pc:grpChg chg="add mod">
          <ac:chgData name="Daniel Khashabi" userId="62390808-c838-45e6-be59-d6fd0d208bc8" providerId="ADAL" clId="{80024695-EE67-8444-A1A9-20697CC70558}" dt="2023-12-27T17:14:21.926" v="3013" actId="1036"/>
          <ac:grpSpMkLst>
            <pc:docMk/>
            <pc:sldMk cId="3772955475" sldId="2092"/>
            <ac:grpSpMk id="59" creationId="{1404A221-795B-426D-DBA5-13CDF20CF6DB}"/>
          </ac:grpSpMkLst>
        </pc:grpChg>
        <pc:grpChg chg="mod">
          <ac:chgData name="Daniel Khashabi" userId="62390808-c838-45e6-be59-d6fd0d208bc8" providerId="ADAL" clId="{80024695-EE67-8444-A1A9-20697CC70558}" dt="2023-12-27T17:09:31.483" v="2909"/>
          <ac:grpSpMkLst>
            <pc:docMk/>
            <pc:sldMk cId="3772955475" sldId="2092"/>
            <ac:grpSpMk id="60" creationId="{FCC18A61-DD28-2AE2-B0E1-CE6146F9CE8E}"/>
          </ac:grpSpMkLst>
        </pc:grpChg>
        <pc:grpChg chg="mod">
          <ac:chgData name="Daniel Khashabi" userId="62390808-c838-45e6-be59-d6fd0d208bc8" providerId="ADAL" clId="{80024695-EE67-8444-A1A9-20697CC70558}" dt="2023-12-27T17:09:31.483" v="2909"/>
          <ac:grpSpMkLst>
            <pc:docMk/>
            <pc:sldMk cId="3772955475" sldId="2092"/>
            <ac:grpSpMk id="61" creationId="{BE370929-30D0-F996-58E0-EF7E8F8DFE3F}"/>
          </ac:grpSpMkLst>
        </pc:grpChg>
        <pc:grpChg chg="add mod">
          <ac:chgData name="Daniel Khashabi" userId="62390808-c838-45e6-be59-d6fd0d208bc8" providerId="ADAL" clId="{80024695-EE67-8444-A1A9-20697CC70558}" dt="2023-12-27T17:16:53.534" v="3116" actId="1037"/>
          <ac:grpSpMkLst>
            <pc:docMk/>
            <pc:sldMk cId="3772955475" sldId="2092"/>
            <ac:grpSpMk id="90" creationId="{850A00FD-0B36-1FFA-15E4-C1223E36814A}"/>
          </ac:grpSpMkLst>
        </pc:grpChg>
        <pc:grpChg chg="mod">
          <ac:chgData name="Daniel Khashabi" userId="62390808-c838-45e6-be59-d6fd0d208bc8" providerId="ADAL" clId="{80024695-EE67-8444-A1A9-20697CC70558}" dt="2023-12-27T17:09:54.679" v="2936"/>
          <ac:grpSpMkLst>
            <pc:docMk/>
            <pc:sldMk cId="3772955475" sldId="2092"/>
            <ac:grpSpMk id="91" creationId="{EE78FE48-82AB-CC9D-AC05-D14CDE518EEE}"/>
          </ac:grpSpMkLst>
        </pc:grpChg>
        <pc:grpChg chg="mod">
          <ac:chgData name="Daniel Khashabi" userId="62390808-c838-45e6-be59-d6fd0d208bc8" providerId="ADAL" clId="{80024695-EE67-8444-A1A9-20697CC70558}" dt="2023-12-27T17:09:54.679" v="2936"/>
          <ac:grpSpMkLst>
            <pc:docMk/>
            <pc:sldMk cId="3772955475" sldId="2092"/>
            <ac:grpSpMk id="92" creationId="{5C5204E0-3348-DD0C-2F1E-D9E9E12C398C}"/>
          </ac:grpSpMkLst>
        </pc:grpChg>
        <pc:grpChg chg="add mod">
          <ac:chgData name="Daniel Khashabi" userId="62390808-c838-45e6-be59-d6fd0d208bc8" providerId="ADAL" clId="{80024695-EE67-8444-A1A9-20697CC70558}" dt="2023-12-27T17:14:39.081" v="3061" actId="1037"/>
          <ac:grpSpMkLst>
            <pc:docMk/>
            <pc:sldMk cId="3772955475" sldId="2092"/>
            <ac:grpSpMk id="121" creationId="{1483C75C-01E3-9FC3-AC34-96709EE68C0A}"/>
          </ac:grpSpMkLst>
        </pc:grpChg>
        <pc:grpChg chg="mod">
          <ac:chgData name="Daniel Khashabi" userId="62390808-c838-45e6-be59-d6fd0d208bc8" providerId="ADAL" clId="{80024695-EE67-8444-A1A9-20697CC70558}" dt="2023-12-27T17:13:03.936" v="2939"/>
          <ac:grpSpMkLst>
            <pc:docMk/>
            <pc:sldMk cId="3772955475" sldId="2092"/>
            <ac:grpSpMk id="122" creationId="{53C91944-5ADB-2D33-9512-DB54897B06D7}"/>
          </ac:grpSpMkLst>
        </pc:grpChg>
        <pc:grpChg chg="mod">
          <ac:chgData name="Daniel Khashabi" userId="62390808-c838-45e6-be59-d6fd0d208bc8" providerId="ADAL" clId="{80024695-EE67-8444-A1A9-20697CC70558}" dt="2023-12-27T17:13:03.936" v="2939"/>
          <ac:grpSpMkLst>
            <pc:docMk/>
            <pc:sldMk cId="3772955475" sldId="2092"/>
            <ac:grpSpMk id="123" creationId="{B8F405C9-EFCB-F8BA-8498-35C9BBF55D8A}"/>
          </ac:grpSpMkLst>
        </pc:grpChg>
        <pc:grpChg chg="add mod">
          <ac:chgData name="Daniel Khashabi" userId="62390808-c838-45e6-be59-d6fd0d208bc8" providerId="ADAL" clId="{80024695-EE67-8444-A1A9-20697CC70558}" dt="2023-12-27T17:14:37.775" v="3059" actId="1038"/>
          <ac:grpSpMkLst>
            <pc:docMk/>
            <pc:sldMk cId="3772955475" sldId="2092"/>
            <ac:grpSpMk id="152" creationId="{655C1866-399A-3740-5E36-C33657F2FBC4}"/>
          </ac:grpSpMkLst>
        </pc:grpChg>
        <pc:grpChg chg="mod">
          <ac:chgData name="Daniel Khashabi" userId="62390808-c838-45e6-be59-d6fd0d208bc8" providerId="ADAL" clId="{80024695-EE67-8444-A1A9-20697CC70558}" dt="2023-12-27T17:13:08.505" v="2941"/>
          <ac:grpSpMkLst>
            <pc:docMk/>
            <pc:sldMk cId="3772955475" sldId="2092"/>
            <ac:grpSpMk id="153" creationId="{9CD0E574-6704-4459-3604-E82B4A700EB9}"/>
          </ac:grpSpMkLst>
        </pc:grpChg>
        <pc:grpChg chg="mod">
          <ac:chgData name="Daniel Khashabi" userId="62390808-c838-45e6-be59-d6fd0d208bc8" providerId="ADAL" clId="{80024695-EE67-8444-A1A9-20697CC70558}" dt="2023-12-27T17:13:08.505" v="2941"/>
          <ac:grpSpMkLst>
            <pc:docMk/>
            <pc:sldMk cId="3772955475" sldId="2092"/>
            <ac:grpSpMk id="154" creationId="{C198712A-F9BA-959E-3587-089D3D022237}"/>
          </ac:grpSpMkLst>
        </pc:grpChg>
        <pc:grpChg chg="add mod">
          <ac:chgData name="Daniel Khashabi" userId="62390808-c838-45e6-be59-d6fd0d208bc8" providerId="ADAL" clId="{80024695-EE67-8444-A1A9-20697CC70558}" dt="2023-12-27T17:14:45.012" v="3069" actId="1037"/>
          <ac:grpSpMkLst>
            <pc:docMk/>
            <pc:sldMk cId="3772955475" sldId="2092"/>
            <ac:grpSpMk id="183" creationId="{17D5B831-644F-039B-4E51-8EA8CC01F694}"/>
          </ac:grpSpMkLst>
        </pc:grpChg>
        <pc:grpChg chg="mod">
          <ac:chgData name="Daniel Khashabi" userId="62390808-c838-45e6-be59-d6fd0d208bc8" providerId="ADAL" clId="{80024695-EE67-8444-A1A9-20697CC70558}" dt="2023-12-27T17:13:15.084" v="2943"/>
          <ac:grpSpMkLst>
            <pc:docMk/>
            <pc:sldMk cId="3772955475" sldId="2092"/>
            <ac:grpSpMk id="184" creationId="{E5CC6128-FE0E-4909-6E8D-113ECDC9B9D5}"/>
          </ac:grpSpMkLst>
        </pc:grpChg>
        <pc:grpChg chg="mod">
          <ac:chgData name="Daniel Khashabi" userId="62390808-c838-45e6-be59-d6fd0d208bc8" providerId="ADAL" clId="{80024695-EE67-8444-A1A9-20697CC70558}" dt="2023-12-27T17:13:15.084" v="2943"/>
          <ac:grpSpMkLst>
            <pc:docMk/>
            <pc:sldMk cId="3772955475" sldId="2092"/>
            <ac:grpSpMk id="185" creationId="{2A9B4202-714D-ED0C-E4C2-2584CC90034A}"/>
          </ac:grpSpMkLst>
        </pc:grpChg>
        <pc:grpChg chg="add mod">
          <ac:chgData name="Daniel Khashabi" userId="62390808-c838-45e6-be59-d6fd0d208bc8" providerId="ADAL" clId="{80024695-EE67-8444-A1A9-20697CC70558}" dt="2023-12-27T17:14:50.152" v="3074" actId="1037"/>
          <ac:grpSpMkLst>
            <pc:docMk/>
            <pc:sldMk cId="3772955475" sldId="2092"/>
            <ac:grpSpMk id="214" creationId="{23EC9B32-0AFF-068C-6AC1-11B1B1A8A44E}"/>
          </ac:grpSpMkLst>
        </pc:grpChg>
        <pc:grpChg chg="mod">
          <ac:chgData name="Daniel Khashabi" userId="62390808-c838-45e6-be59-d6fd0d208bc8" providerId="ADAL" clId="{80024695-EE67-8444-A1A9-20697CC70558}" dt="2023-12-27T17:13:20.275" v="2945"/>
          <ac:grpSpMkLst>
            <pc:docMk/>
            <pc:sldMk cId="3772955475" sldId="2092"/>
            <ac:grpSpMk id="215" creationId="{9CC0975C-1C5D-1A7F-B0C6-66996B4A0248}"/>
          </ac:grpSpMkLst>
        </pc:grpChg>
        <pc:grpChg chg="mod">
          <ac:chgData name="Daniel Khashabi" userId="62390808-c838-45e6-be59-d6fd0d208bc8" providerId="ADAL" clId="{80024695-EE67-8444-A1A9-20697CC70558}" dt="2023-12-27T17:13:20.275" v="2945"/>
          <ac:grpSpMkLst>
            <pc:docMk/>
            <pc:sldMk cId="3772955475" sldId="2092"/>
            <ac:grpSpMk id="216" creationId="{89350AAB-A847-4C46-96AA-100B94CA121F}"/>
          </ac:grpSpMkLst>
        </pc:grpChg>
        <pc:picChg chg="mod">
          <ac:chgData name="Daniel Khashabi" userId="62390808-c838-45e6-be59-d6fd0d208bc8" providerId="ADAL" clId="{80024695-EE67-8444-A1A9-20697CC70558}" dt="2023-12-27T17:13:36.523" v="2948" actId="1076"/>
          <ac:picMkLst>
            <pc:docMk/>
            <pc:sldMk cId="3772955475" sldId="2092"/>
            <ac:picMk id="14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16:53.534" v="3116" actId="1037"/>
          <ac:picMkLst>
            <pc:docMk/>
            <pc:sldMk cId="3772955475" sldId="2092"/>
            <ac:picMk id="15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13:40.048" v="2949" actId="1076"/>
          <ac:picMkLst>
            <pc:docMk/>
            <pc:sldMk cId="3772955475" sldId="2092"/>
            <ac:picMk id="16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13:47.218" v="2950" actId="1076"/>
          <ac:picMkLst>
            <pc:docMk/>
            <pc:sldMk cId="3772955475" sldId="2092"/>
            <ac:picMk id="17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13:49.518" v="2951" actId="1076"/>
          <ac:picMkLst>
            <pc:docMk/>
            <pc:sldMk cId="3772955475" sldId="2092"/>
            <ac:picMk id="18" creationId="{00000000-0000-0000-0000-000000000000}"/>
          </ac:picMkLst>
        </pc:picChg>
        <pc:picChg chg="mod">
          <ac:chgData name="Daniel Khashabi" userId="62390808-c838-45e6-be59-d6fd0d208bc8" providerId="ADAL" clId="{80024695-EE67-8444-A1A9-20697CC70558}" dt="2023-12-27T17:13:52.446" v="2952" actId="1076"/>
          <ac:picMkLst>
            <pc:docMk/>
            <pc:sldMk cId="3772955475" sldId="2092"/>
            <ac:picMk id="19" creationId="{00000000-0000-0000-0000-000000000000}"/>
          </ac:picMkLst>
        </pc:picChg>
        <pc:picChg chg="del">
          <ac:chgData name="Daniel Khashabi" userId="62390808-c838-45e6-be59-d6fd0d208bc8" providerId="ADAL" clId="{80024695-EE67-8444-A1A9-20697CC70558}" dt="2023-12-27T17:16:28.314" v="3085" actId="478"/>
          <ac:picMkLst>
            <pc:docMk/>
            <pc:sldMk cId="3772955475" sldId="2092"/>
            <ac:picMk id="23" creationId="{C9D1B7DD-1ED7-32D9-8DE6-F8503A4BAC4C}"/>
          </ac:picMkLst>
        </pc:picChg>
      </pc:sldChg>
      <pc:sldChg chg="addSp delSp modSp add mod">
        <pc:chgData name="Daniel Khashabi" userId="62390808-c838-45e6-be59-d6fd0d208bc8" providerId="ADAL" clId="{80024695-EE67-8444-A1A9-20697CC70558}" dt="2023-12-27T17:37:47.347" v="4005" actId="113"/>
        <pc:sldMkLst>
          <pc:docMk/>
          <pc:sldMk cId="3648587113" sldId="2093"/>
        </pc:sldMkLst>
        <pc:spChg chg="add mod">
          <ac:chgData name="Daniel Khashabi" userId="62390808-c838-45e6-be59-d6fd0d208bc8" providerId="ADAL" clId="{80024695-EE67-8444-A1A9-20697CC70558}" dt="2023-12-27T17:28:47.444" v="3710"/>
          <ac:spMkLst>
            <pc:docMk/>
            <pc:sldMk cId="3648587113" sldId="2093"/>
            <ac:spMk id="20" creationId="{53CBF914-82E5-E89B-BEF2-56F1AADEC577}"/>
          </ac:spMkLst>
        </pc:spChg>
        <pc:spChg chg="mod">
          <ac:chgData name="Daniel Khashabi" userId="62390808-c838-45e6-be59-d6fd0d208bc8" providerId="ADAL" clId="{80024695-EE67-8444-A1A9-20697CC70558}" dt="2023-12-27T17:37:47.347" v="4005" actId="113"/>
          <ac:spMkLst>
            <pc:docMk/>
            <pc:sldMk cId="3648587113" sldId="2093"/>
            <ac:spMk id="22" creationId="{FEFA832D-DFEC-9D65-6409-5F253A2C0D42}"/>
          </ac:spMkLst>
        </pc:spChg>
        <pc:spChg chg="del">
          <ac:chgData name="Daniel Khashabi" userId="62390808-c838-45e6-be59-d6fd0d208bc8" providerId="ADAL" clId="{80024695-EE67-8444-A1A9-20697CC70558}" dt="2023-12-27T17:28:47.160" v="3709" actId="478"/>
          <ac:spMkLst>
            <pc:docMk/>
            <pc:sldMk cId="3648587113" sldId="2093"/>
            <ac:spMk id="26" creationId="{AEC5CFA0-CDB2-1DEF-DD5D-16805792CC4B}"/>
          </ac:spMkLst>
        </pc:spChg>
      </pc:sldChg>
      <pc:sldChg chg="addSp delSp modSp add mod">
        <pc:chgData name="Daniel Khashabi" userId="62390808-c838-45e6-be59-d6fd0d208bc8" providerId="ADAL" clId="{80024695-EE67-8444-A1A9-20697CC70558}" dt="2023-12-27T17:37:34.746" v="3990" actId="113"/>
        <pc:sldMkLst>
          <pc:docMk/>
          <pc:sldMk cId="1522412410" sldId="2094"/>
        </pc:sldMkLst>
        <pc:spChg chg="mod">
          <ac:chgData name="Daniel Khashabi" userId="62390808-c838-45e6-be59-d6fd0d208bc8" providerId="ADAL" clId="{80024695-EE67-8444-A1A9-20697CC70558}" dt="2023-12-27T17:37:34.746" v="3990" actId="113"/>
          <ac:spMkLst>
            <pc:docMk/>
            <pc:sldMk cId="1522412410" sldId="2094"/>
            <ac:spMk id="22" creationId="{FEFA832D-DFEC-9D65-6409-5F253A2C0D42}"/>
          </ac:spMkLst>
        </pc:spChg>
        <pc:spChg chg="add mod">
          <ac:chgData name="Daniel Khashabi" userId="62390808-c838-45e6-be59-d6fd0d208bc8" providerId="ADAL" clId="{80024695-EE67-8444-A1A9-20697CC70558}" dt="2023-12-27T17:22:01.678" v="3523" actId="1037"/>
          <ac:spMkLst>
            <pc:docMk/>
            <pc:sldMk cId="1522412410" sldId="2094"/>
            <ac:spMk id="23" creationId="{A86C767D-D844-4FF2-2E60-58D7C6E8EC20}"/>
          </ac:spMkLst>
        </pc:spChg>
        <pc:spChg chg="add mod">
          <ac:chgData name="Daniel Khashabi" userId="62390808-c838-45e6-be59-d6fd0d208bc8" providerId="ADAL" clId="{80024695-EE67-8444-A1A9-20697CC70558}" dt="2023-12-27T17:21:55.664" v="3519" actId="1037"/>
          <ac:spMkLst>
            <pc:docMk/>
            <pc:sldMk cId="1522412410" sldId="2094"/>
            <ac:spMk id="24" creationId="{EDC6DBD2-AB2A-5E2C-99E4-8BE9148C222C}"/>
          </ac:spMkLst>
        </pc:spChg>
        <pc:spChg chg="mod">
          <ac:chgData name="Daniel Khashabi" userId="62390808-c838-45e6-be59-d6fd0d208bc8" providerId="ADAL" clId="{80024695-EE67-8444-A1A9-20697CC70558}" dt="2023-12-27T17:25:48.642" v="3586" actId="1037"/>
          <ac:spMkLst>
            <pc:docMk/>
            <pc:sldMk cId="1522412410" sldId="2094"/>
            <ac:spMk id="26" creationId="{AEC5CFA0-CDB2-1DEF-DD5D-16805792CC4B}"/>
          </ac:spMkLst>
        </pc:spChg>
        <pc:spChg chg="add mod">
          <ac:chgData name="Daniel Khashabi" userId="62390808-c838-45e6-be59-d6fd0d208bc8" providerId="ADAL" clId="{80024695-EE67-8444-A1A9-20697CC70558}" dt="2023-12-27T17:23:58.444" v="3527" actId="1037"/>
          <ac:spMkLst>
            <pc:docMk/>
            <pc:sldMk cId="1522412410" sldId="2094"/>
            <ac:spMk id="27" creationId="{97992747-C4D3-5576-2233-3E3734EA2B15}"/>
          </ac:spMkLst>
        </pc:spChg>
        <pc:spChg chg="add mod">
          <ac:chgData name="Daniel Khashabi" userId="62390808-c838-45e6-be59-d6fd0d208bc8" providerId="ADAL" clId="{80024695-EE67-8444-A1A9-20697CC70558}" dt="2023-12-27T17:24:04.610" v="3531" actId="1038"/>
          <ac:spMkLst>
            <pc:docMk/>
            <pc:sldMk cId="1522412410" sldId="2094"/>
            <ac:spMk id="28" creationId="{5FBF7814-D269-9A0A-1B5A-75A7E6EBFF7B}"/>
          </ac:spMkLst>
        </pc:spChg>
        <pc:spChg chg="add mod">
          <ac:chgData name="Daniel Khashabi" userId="62390808-c838-45e6-be59-d6fd0d208bc8" providerId="ADAL" clId="{80024695-EE67-8444-A1A9-20697CC70558}" dt="2023-12-27T17:24:09.517" v="3534" actId="1038"/>
          <ac:spMkLst>
            <pc:docMk/>
            <pc:sldMk cId="1522412410" sldId="2094"/>
            <ac:spMk id="29" creationId="{6FF36955-3BB9-3998-95A4-E3B87CEFD01F}"/>
          </ac:spMkLst>
        </pc:spChg>
        <pc:spChg chg="add del mod">
          <ac:chgData name="Daniel Khashabi" userId="62390808-c838-45e6-be59-d6fd0d208bc8" providerId="ADAL" clId="{80024695-EE67-8444-A1A9-20697CC70558}" dt="2023-12-27T17:25:22.229" v="3569" actId="478"/>
          <ac:spMkLst>
            <pc:docMk/>
            <pc:sldMk cId="1522412410" sldId="2094"/>
            <ac:spMk id="30" creationId="{BD49642A-7759-E3DA-5CE4-5983CA141874}"/>
          </ac:spMkLst>
        </pc:spChg>
        <pc:spChg chg="add mod">
          <ac:chgData name="Daniel Khashabi" userId="62390808-c838-45e6-be59-d6fd0d208bc8" providerId="ADAL" clId="{80024695-EE67-8444-A1A9-20697CC70558}" dt="2023-12-27T17:25:52.504" v="3588" actId="1037"/>
          <ac:spMkLst>
            <pc:docMk/>
            <pc:sldMk cId="1522412410" sldId="2094"/>
            <ac:spMk id="32" creationId="{BAD6C350-8EFA-5B30-13C1-1820E67F7D66}"/>
          </ac:spMkLst>
        </pc:spChg>
      </pc:sldChg>
      <pc:sldChg chg="addSp delSp modSp add mod">
        <pc:chgData name="Daniel Khashabi" userId="62390808-c838-45e6-be59-d6fd0d208bc8" providerId="ADAL" clId="{80024695-EE67-8444-A1A9-20697CC70558}" dt="2023-12-27T17:37:24.648" v="3982" actId="113"/>
        <pc:sldMkLst>
          <pc:docMk/>
          <pc:sldMk cId="2890856069" sldId="2095"/>
        </pc:sldMkLst>
        <pc:spChg chg="add del">
          <ac:chgData name="Daniel Khashabi" userId="62390808-c838-45e6-be59-d6fd0d208bc8" providerId="ADAL" clId="{80024695-EE67-8444-A1A9-20697CC70558}" dt="2023-12-27T17:26:59.785" v="3677" actId="478"/>
          <ac:spMkLst>
            <pc:docMk/>
            <pc:sldMk cId="2890856069" sldId="2095"/>
            <ac:spMk id="20" creationId="{A539C293-869E-E51A-CF5C-5BC2830B43C0}"/>
          </ac:spMkLst>
        </pc:spChg>
        <pc:spChg chg="mod">
          <ac:chgData name="Daniel Khashabi" userId="62390808-c838-45e6-be59-d6fd0d208bc8" providerId="ADAL" clId="{80024695-EE67-8444-A1A9-20697CC70558}" dt="2023-12-27T17:37:24.648" v="3982" actId="113"/>
          <ac:spMkLst>
            <pc:docMk/>
            <pc:sldMk cId="2890856069" sldId="2095"/>
            <ac:spMk id="22" creationId="{FEFA832D-DFEC-9D65-6409-5F253A2C0D42}"/>
          </ac:spMkLst>
        </pc:spChg>
        <pc:spChg chg="add del">
          <ac:chgData name="Daniel Khashabi" userId="62390808-c838-45e6-be59-d6fd0d208bc8" providerId="ADAL" clId="{80024695-EE67-8444-A1A9-20697CC70558}" dt="2023-12-27T17:27:35.359" v="3679" actId="478"/>
          <ac:spMkLst>
            <pc:docMk/>
            <pc:sldMk cId="2890856069" sldId="2095"/>
            <ac:spMk id="30" creationId="{826458DA-A20D-54B8-89F0-FA59E7291B5E}"/>
          </ac:spMkLst>
        </pc:spChg>
        <pc:spChg chg="mod">
          <ac:chgData name="Daniel Khashabi" userId="62390808-c838-45e6-be59-d6fd0d208bc8" providerId="ADAL" clId="{80024695-EE67-8444-A1A9-20697CC70558}" dt="2023-12-27T17:28:14.725" v="3690"/>
          <ac:spMkLst>
            <pc:docMk/>
            <pc:sldMk cId="2890856069" sldId="2095"/>
            <ac:spMk id="32" creationId="{BAD6C350-8EFA-5B30-13C1-1820E67F7D66}"/>
          </ac:spMkLst>
        </pc:spChg>
        <pc:spChg chg="add mod">
          <ac:chgData name="Daniel Khashabi" userId="62390808-c838-45e6-be59-d6fd0d208bc8" providerId="ADAL" clId="{80024695-EE67-8444-A1A9-20697CC70558}" dt="2023-12-27T17:28:25.804" v="3708" actId="403"/>
          <ac:spMkLst>
            <pc:docMk/>
            <pc:sldMk cId="2890856069" sldId="2095"/>
            <ac:spMk id="38" creationId="{6CD40677-3478-0D24-0776-BC564CAD03BC}"/>
          </ac:spMkLst>
        </pc:spChg>
        <pc:spChg chg="add mod">
          <ac:chgData name="Daniel Khashabi" userId="62390808-c838-45e6-be59-d6fd0d208bc8" providerId="ADAL" clId="{80024695-EE67-8444-A1A9-20697CC70558}" dt="2023-12-27T17:31:04.225" v="3829" actId="1037"/>
          <ac:spMkLst>
            <pc:docMk/>
            <pc:sldMk cId="2890856069" sldId="2095"/>
            <ac:spMk id="39" creationId="{F92FD66C-7AB7-CF7A-667C-8D03F50ED283}"/>
          </ac:spMkLst>
        </pc:spChg>
        <pc:cxnChg chg="add mod">
          <ac:chgData name="Daniel Khashabi" userId="62390808-c838-45e6-be59-d6fd0d208bc8" providerId="ADAL" clId="{80024695-EE67-8444-A1A9-20697CC70558}" dt="2023-12-27T17:28:08.405" v="3689" actId="1582"/>
          <ac:cxnSpMkLst>
            <pc:docMk/>
            <pc:sldMk cId="2890856069" sldId="2095"/>
            <ac:cxnSpMk id="33" creationId="{114E4756-7BBC-BDED-C604-F0AE08FBD301}"/>
          </ac:cxnSpMkLst>
        </pc:cxnChg>
      </pc:sldChg>
      <pc:sldChg chg="delSp modSp add mod">
        <pc:chgData name="Daniel Khashabi" userId="62390808-c838-45e6-be59-d6fd0d208bc8" providerId="ADAL" clId="{80024695-EE67-8444-A1A9-20697CC70558}" dt="2023-12-27T17:37:59.865" v="4006" actId="478"/>
        <pc:sldMkLst>
          <pc:docMk/>
          <pc:sldMk cId="1549109290" sldId="2096"/>
        </pc:sldMkLst>
        <pc:spChg chg="mod">
          <ac:chgData name="Daniel Khashabi" userId="62390808-c838-45e6-be59-d6fd0d208bc8" providerId="ADAL" clId="{80024695-EE67-8444-A1A9-20697CC70558}" dt="2023-12-27T17:37:15.929" v="3980" actId="20577"/>
          <ac:spMkLst>
            <pc:docMk/>
            <pc:sldMk cId="1549109290" sldId="2096"/>
            <ac:spMk id="22" creationId="{FEFA832D-DFEC-9D65-6409-5F253A2C0D42}"/>
          </ac:spMkLst>
        </pc:spChg>
        <pc:spChg chg="del">
          <ac:chgData name="Daniel Khashabi" userId="62390808-c838-45e6-be59-d6fd0d208bc8" providerId="ADAL" clId="{80024695-EE67-8444-A1A9-20697CC70558}" dt="2023-12-27T17:37:59.865" v="4006" actId="478"/>
          <ac:spMkLst>
            <pc:docMk/>
            <pc:sldMk cId="1549109290" sldId="2096"/>
            <ac:spMk id="39" creationId="{F92FD66C-7AB7-CF7A-667C-8D03F50ED283}"/>
          </ac:spMkLst>
        </pc:spChg>
      </pc:sldChg>
      <pc:sldChg chg="modSp add mod">
        <pc:chgData name="Daniel Khashabi" userId="62390808-c838-45e6-be59-d6fd0d208bc8" providerId="ADAL" clId="{80024695-EE67-8444-A1A9-20697CC70558}" dt="2023-12-27T17:38:36.838" v="4031" actId="1036"/>
        <pc:sldMkLst>
          <pc:docMk/>
          <pc:sldMk cId="846602782" sldId="2097"/>
        </pc:sldMkLst>
        <pc:spChg chg="mod">
          <ac:chgData name="Daniel Khashabi" userId="62390808-c838-45e6-be59-d6fd0d208bc8" providerId="ADAL" clId="{80024695-EE67-8444-A1A9-20697CC70558}" dt="2023-12-27T17:38:36.838" v="4031" actId="1036"/>
          <ac:spMkLst>
            <pc:docMk/>
            <pc:sldMk cId="846602782" sldId="2097"/>
            <ac:spMk id="22" creationId="{FEFA832D-DFEC-9D65-6409-5F253A2C0D42}"/>
          </ac:spMkLst>
        </pc:spChg>
      </pc:sldChg>
      <pc:sldChg chg="modSp add mod">
        <pc:chgData name="Daniel Khashabi" userId="62390808-c838-45e6-be59-d6fd0d208bc8" providerId="ADAL" clId="{80024695-EE67-8444-A1A9-20697CC70558}" dt="2023-12-27T17:42:09.713" v="4230" actId="20577"/>
        <pc:sldMkLst>
          <pc:docMk/>
          <pc:sldMk cId="1564393" sldId="2098"/>
        </pc:sldMkLst>
        <pc:spChg chg="mod">
          <ac:chgData name="Daniel Khashabi" userId="62390808-c838-45e6-be59-d6fd0d208bc8" providerId="ADAL" clId="{80024695-EE67-8444-A1A9-20697CC70558}" dt="2023-12-27T17:42:09.713" v="4230" actId="20577"/>
          <ac:spMkLst>
            <pc:docMk/>
            <pc:sldMk cId="1564393" sldId="2098"/>
            <ac:spMk id="2" creationId="{892522AD-262C-3664-4204-57E17A7300B5}"/>
          </ac:spMkLst>
        </pc:spChg>
      </pc:sldChg>
      <pc:sldChg chg="addSp delSp modSp add mod">
        <pc:chgData name="Daniel Khashabi" userId="62390808-c838-45e6-be59-d6fd0d208bc8" providerId="ADAL" clId="{80024695-EE67-8444-A1A9-20697CC70558}" dt="2023-12-27T17:43:39.753" v="4327"/>
        <pc:sldMkLst>
          <pc:docMk/>
          <pc:sldMk cId="3600382126" sldId="2099"/>
        </pc:sldMkLst>
        <pc:spChg chg="mod">
          <ac:chgData name="Daniel Khashabi" userId="62390808-c838-45e6-be59-d6fd0d208bc8" providerId="ADAL" clId="{80024695-EE67-8444-A1A9-20697CC70558}" dt="2023-12-27T17:43:32.335" v="4325" actId="403"/>
          <ac:spMkLst>
            <pc:docMk/>
            <pc:sldMk cId="3600382126" sldId="2099"/>
            <ac:spMk id="2" creationId="{9C8604F4-C856-657D-CD64-B182A756E07B}"/>
          </ac:spMkLst>
        </pc:spChg>
        <pc:picChg chg="del">
          <ac:chgData name="Daniel Khashabi" userId="62390808-c838-45e6-be59-d6fd0d208bc8" providerId="ADAL" clId="{80024695-EE67-8444-A1A9-20697CC70558}" dt="2023-12-27T17:43:39.278" v="4326" actId="21"/>
          <ac:picMkLst>
            <pc:docMk/>
            <pc:sldMk cId="3600382126" sldId="2099"/>
            <ac:picMk id="4" creationId="{EFB0D17E-1792-3178-2F01-8EBE1AB26A8F}"/>
          </ac:picMkLst>
        </pc:picChg>
        <pc:picChg chg="add mod">
          <ac:chgData name="Daniel Khashabi" userId="62390808-c838-45e6-be59-d6fd0d208bc8" providerId="ADAL" clId="{80024695-EE67-8444-A1A9-20697CC70558}" dt="2023-12-27T17:43:39.753" v="4327"/>
          <ac:picMkLst>
            <pc:docMk/>
            <pc:sldMk cId="3600382126" sldId="2099"/>
            <ac:picMk id="5" creationId="{1D2C794D-43AD-884B-35EF-B17A2187A187}"/>
          </ac:picMkLst>
        </pc:picChg>
      </pc:sldChg>
      <pc:sldChg chg="addSp modSp add del mod">
        <pc:chgData name="Daniel Khashabi" userId="62390808-c838-45e6-be59-d6fd0d208bc8" providerId="ADAL" clId="{80024695-EE67-8444-A1A9-20697CC70558}" dt="2023-12-27T18:25:30.709" v="4776" actId="2696"/>
        <pc:sldMkLst>
          <pc:docMk/>
          <pc:sldMk cId="561045425" sldId="2100"/>
        </pc:sldMkLst>
        <pc:spChg chg="add mod">
          <ac:chgData name="Daniel Khashabi" userId="62390808-c838-45e6-be59-d6fd0d208bc8" providerId="ADAL" clId="{80024695-EE67-8444-A1A9-20697CC70558}" dt="2023-12-27T18:19:34.499" v="4468" actId="1076"/>
          <ac:spMkLst>
            <pc:docMk/>
            <pc:sldMk cId="561045425" sldId="2100"/>
            <ac:spMk id="7" creationId="{D224CDD7-2AE9-57BE-D6D6-00EB205B83C4}"/>
          </ac:spMkLst>
        </pc:spChg>
        <pc:spChg chg="add mod">
          <ac:chgData name="Daniel Khashabi" userId="62390808-c838-45e6-be59-d6fd0d208bc8" providerId="ADAL" clId="{80024695-EE67-8444-A1A9-20697CC70558}" dt="2023-12-27T18:20:04.451" v="4518" actId="1037"/>
          <ac:spMkLst>
            <pc:docMk/>
            <pc:sldMk cId="561045425" sldId="2100"/>
            <ac:spMk id="20" creationId="{5CBC7E60-1FE2-9B90-CEC5-125F50789C88}"/>
          </ac:spMkLst>
        </pc:spChg>
        <pc:spChg chg="add mod">
          <ac:chgData name="Daniel Khashabi" userId="62390808-c838-45e6-be59-d6fd0d208bc8" providerId="ADAL" clId="{80024695-EE67-8444-A1A9-20697CC70558}" dt="2023-12-27T18:20:11.143" v="4522" actId="1038"/>
          <ac:spMkLst>
            <pc:docMk/>
            <pc:sldMk cId="561045425" sldId="2100"/>
            <ac:spMk id="23" creationId="{42635F75-CC2D-23ED-5BAD-3AA26572D27F}"/>
          </ac:spMkLst>
        </pc:spChg>
        <pc:spChg chg="add mod">
          <ac:chgData name="Daniel Khashabi" userId="62390808-c838-45e6-be59-d6fd0d208bc8" providerId="ADAL" clId="{80024695-EE67-8444-A1A9-20697CC70558}" dt="2023-12-27T18:20:19.457" v="4537" actId="1037"/>
          <ac:spMkLst>
            <pc:docMk/>
            <pc:sldMk cId="561045425" sldId="2100"/>
            <ac:spMk id="25" creationId="{99ABE34B-A1BE-7E79-1743-441439FEE2FC}"/>
          </ac:spMkLst>
        </pc:spChg>
      </pc:sldChg>
      <pc:sldChg chg="modSp new mod">
        <pc:chgData name="Daniel Khashabi" userId="62390808-c838-45e6-be59-d6fd0d208bc8" providerId="ADAL" clId="{80024695-EE67-8444-A1A9-20697CC70558}" dt="2023-12-27T18:26:11.309" v="4871" actId="20577"/>
        <pc:sldMkLst>
          <pc:docMk/>
          <pc:sldMk cId="4220496007" sldId="2100"/>
        </pc:sldMkLst>
        <pc:spChg chg="mod">
          <ac:chgData name="Daniel Khashabi" userId="62390808-c838-45e6-be59-d6fd0d208bc8" providerId="ADAL" clId="{80024695-EE67-8444-A1A9-20697CC70558}" dt="2023-12-27T18:25:38.077" v="4790" actId="20577"/>
          <ac:spMkLst>
            <pc:docMk/>
            <pc:sldMk cId="4220496007" sldId="2100"/>
            <ac:spMk id="2" creationId="{D148B14F-042B-645C-65F4-8338B6541C65}"/>
          </ac:spMkLst>
        </pc:spChg>
        <pc:spChg chg="mod">
          <ac:chgData name="Daniel Khashabi" userId="62390808-c838-45e6-be59-d6fd0d208bc8" providerId="ADAL" clId="{80024695-EE67-8444-A1A9-20697CC70558}" dt="2023-12-27T18:26:11.309" v="4871" actId="20577"/>
          <ac:spMkLst>
            <pc:docMk/>
            <pc:sldMk cId="4220496007" sldId="2100"/>
            <ac:spMk id="3" creationId="{2EDF6EF6-A3F0-CBFA-F7BC-EE1CE87E9BEB}"/>
          </ac:spMkLst>
        </pc:spChg>
      </pc:sldChg>
      <pc:sldChg chg="delSp modSp add mod">
        <pc:chgData name="Daniel Khashabi" userId="62390808-c838-45e6-be59-d6fd0d208bc8" providerId="ADAL" clId="{80024695-EE67-8444-A1A9-20697CC70558}" dt="2023-12-27T18:31:00.177" v="5016" actId="478"/>
        <pc:sldMkLst>
          <pc:docMk/>
          <pc:sldMk cId="1273613904" sldId="2101"/>
        </pc:sldMkLst>
        <pc:spChg chg="mod">
          <ac:chgData name="Daniel Khashabi" userId="62390808-c838-45e6-be59-d6fd0d208bc8" providerId="ADAL" clId="{80024695-EE67-8444-A1A9-20697CC70558}" dt="2023-12-27T18:30:15.015" v="5011" actId="207"/>
          <ac:spMkLst>
            <pc:docMk/>
            <pc:sldMk cId="1273613904" sldId="2101"/>
            <ac:spMk id="225" creationId="{6AA642E5-EF16-E590-5436-2BE4C624FC0B}"/>
          </ac:spMkLst>
        </pc:spChg>
        <pc:spChg chg="del">
          <ac:chgData name="Daniel Khashabi" userId="62390808-c838-45e6-be59-d6fd0d208bc8" providerId="ADAL" clId="{80024695-EE67-8444-A1A9-20697CC70558}" dt="2023-12-27T18:31:00.177" v="5016" actId="478"/>
          <ac:spMkLst>
            <pc:docMk/>
            <pc:sldMk cId="1273613904" sldId="2101"/>
            <ac:spMk id="226" creationId="{8FD91B8D-AB17-0C28-61A8-A89A3578B72F}"/>
          </ac:spMkLst>
        </pc:spChg>
        <pc:spChg chg="del">
          <ac:chgData name="Daniel Khashabi" userId="62390808-c838-45e6-be59-d6fd0d208bc8" providerId="ADAL" clId="{80024695-EE67-8444-A1A9-20697CC70558}" dt="2023-12-27T18:31:00.177" v="5016" actId="478"/>
          <ac:spMkLst>
            <pc:docMk/>
            <pc:sldMk cId="1273613904" sldId="2101"/>
            <ac:spMk id="227" creationId="{47086B04-CECB-D3E2-C06C-AB5C5EA0F64E}"/>
          </ac:spMkLst>
        </pc:spChg>
        <pc:spChg chg="del">
          <ac:chgData name="Daniel Khashabi" userId="62390808-c838-45e6-be59-d6fd0d208bc8" providerId="ADAL" clId="{80024695-EE67-8444-A1A9-20697CC70558}" dt="2023-12-27T18:31:00.177" v="5016" actId="478"/>
          <ac:spMkLst>
            <pc:docMk/>
            <pc:sldMk cId="1273613904" sldId="2101"/>
            <ac:spMk id="228" creationId="{932AA0D4-F1B8-5EE5-CA56-A60B0DA0ED0C}"/>
          </ac:spMkLst>
        </pc:spChg>
        <pc:spChg chg="del">
          <ac:chgData name="Daniel Khashabi" userId="62390808-c838-45e6-be59-d6fd0d208bc8" providerId="ADAL" clId="{80024695-EE67-8444-A1A9-20697CC70558}" dt="2023-12-27T18:30:31.398" v="5013" actId="478"/>
          <ac:spMkLst>
            <pc:docMk/>
            <pc:sldMk cId="1273613904" sldId="2101"/>
            <ac:spMk id="246" creationId="{7B2873B4-38BF-47E9-2781-86AE1E48F19D}"/>
          </ac:spMkLst>
        </pc:spChg>
        <pc:spChg chg="del">
          <ac:chgData name="Daniel Khashabi" userId="62390808-c838-45e6-be59-d6fd0d208bc8" providerId="ADAL" clId="{80024695-EE67-8444-A1A9-20697CC70558}" dt="2023-12-27T18:30:54.960" v="5015" actId="478"/>
          <ac:spMkLst>
            <pc:docMk/>
            <pc:sldMk cId="1273613904" sldId="2101"/>
            <ac:spMk id="250" creationId="{F7881C2E-6452-2D90-DF5D-37A3E88B9559}"/>
          </ac:spMkLst>
        </pc:spChg>
        <pc:spChg chg="del">
          <ac:chgData name="Daniel Khashabi" userId="62390808-c838-45e6-be59-d6fd0d208bc8" providerId="ADAL" clId="{80024695-EE67-8444-A1A9-20697CC70558}" dt="2023-12-27T18:30:54.960" v="5015" actId="478"/>
          <ac:spMkLst>
            <pc:docMk/>
            <pc:sldMk cId="1273613904" sldId="2101"/>
            <ac:spMk id="251" creationId="{09294905-5089-A051-8054-55104532544A}"/>
          </ac:spMkLst>
        </pc:spChg>
        <pc:spChg chg="del">
          <ac:chgData name="Daniel Khashabi" userId="62390808-c838-45e6-be59-d6fd0d208bc8" providerId="ADAL" clId="{80024695-EE67-8444-A1A9-20697CC70558}" dt="2023-12-27T18:30:54.960" v="5015" actId="478"/>
          <ac:spMkLst>
            <pc:docMk/>
            <pc:sldMk cId="1273613904" sldId="2101"/>
            <ac:spMk id="252" creationId="{421F9F5B-BB9A-42F4-F8A5-CEBB24E63FA9}"/>
          </ac:spMkLst>
        </pc:spChg>
        <pc:grpChg chg="del">
          <ac:chgData name="Daniel Khashabi" userId="62390808-c838-45e6-be59-d6fd0d208bc8" providerId="ADAL" clId="{80024695-EE67-8444-A1A9-20697CC70558}" dt="2023-12-27T18:30:30.114" v="5012" actId="478"/>
          <ac:grpSpMkLst>
            <pc:docMk/>
            <pc:sldMk cId="1273613904" sldId="2101"/>
            <ac:grpSpMk id="235" creationId="{25A0E853-06E6-12E6-7B74-20B9A93EEF06}"/>
          </ac:grpSpMkLst>
        </pc:grpChg>
        <pc:grpChg chg="del">
          <ac:chgData name="Daniel Khashabi" userId="62390808-c838-45e6-be59-d6fd0d208bc8" providerId="ADAL" clId="{80024695-EE67-8444-A1A9-20697CC70558}" dt="2023-12-27T18:30:52.325" v="5014" actId="478"/>
          <ac:grpSpMkLst>
            <pc:docMk/>
            <pc:sldMk cId="1273613904" sldId="2101"/>
            <ac:grpSpMk id="239" creationId="{7A81F264-7916-94F6-AADF-169E07D3ECF4}"/>
          </ac:grpSpMkLst>
        </pc:grpChg>
        <pc:grpChg chg="del">
          <ac:chgData name="Daniel Khashabi" userId="62390808-c838-45e6-be59-d6fd0d208bc8" providerId="ADAL" clId="{80024695-EE67-8444-A1A9-20697CC70558}" dt="2023-12-27T18:30:52.325" v="5014" actId="478"/>
          <ac:grpSpMkLst>
            <pc:docMk/>
            <pc:sldMk cId="1273613904" sldId="2101"/>
            <ac:grpSpMk id="242" creationId="{F3F365B7-7A28-1386-33CD-3DA38A66430C}"/>
          </ac:grpSpMkLst>
        </pc:grpChg>
        <pc:grpChg chg="del">
          <ac:chgData name="Daniel Khashabi" userId="62390808-c838-45e6-be59-d6fd0d208bc8" providerId="ADAL" clId="{80024695-EE67-8444-A1A9-20697CC70558}" dt="2023-12-27T18:30:52.325" v="5014" actId="478"/>
          <ac:grpSpMkLst>
            <pc:docMk/>
            <pc:sldMk cId="1273613904" sldId="2101"/>
            <ac:grpSpMk id="247" creationId="{E6DAA04E-5FC5-E23E-CAAD-6CB88E307DDC}"/>
          </ac:grpSpMkLst>
        </pc:grpChg>
      </pc:sldChg>
      <pc:sldChg chg="addSp modSp add del">
        <pc:chgData name="Daniel Khashabi" userId="62390808-c838-45e6-be59-d6fd0d208bc8" providerId="ADAL" clId="{80024695-EE67-8444-A1A9-20697CC70558}" dt="2023-12-27T18:25:30.123" v="4775" actId="2696"/>
        <pc:sldMkLst>
          <pc:docMk/>
          <pc:sldMk cId="2000747462" sldId="2101"/>
        </pc:sldMkLst>
        <pc:spChg chg="add mod">
          <ac:chgData name="Daniel Khashabi" userId="62390808-c838-45e6-be59-d6fd0d208bc8" providerId="ADAL" clId="{80024695-EE67-8444-A1A9-20697CC70558}" dt="2023-12-27T18:20:29.270" v="4538"/>
          <ac:spMkLst>
            <pc:docMk/>
            <pc:sldMk cId="2000747462" sldId="2101"/>
            <ac:spMk id="2" creationId="{DE4FAAC1-0108-D5C7-F169-BFC167E21939}"/>
          </ac:spMkLst>
        </pc:spChg>
        <pc:spChg chg="add mod">
          <ac:chgData name="Daniel Khashabi" userId="62390808-c838-45e6-be59-d6fd0d208bc8" providerId="ADAL" clId="{80024695-EE67-8444-A1A9-20697CC70558}" dt="2023-12-27T18:20:29.270" v="4538"/>
          <ac:spMkLst>
            <pc:docMk/>
            <pc:sldMk cId="2000747462" sldId="2101"/>
            <ac:spMk id="7" creationId="{CB208865-7C28-7CE4-74D2-89B898293AC2}"/>
          </ac:spMkLst>
        </pc:spChg>
        <pc:spChg chg="add mod">
          <ac:chgData name="Daniel Khashabi" userId="62390808-c838-45e6-be59-d6fd0d208bc8" providerId="ADAL" clId="{80024695-EE67-8444-A1A9-20697CC70558}" dt="2023-12-27T18:20:29.270" v="4538"/>
          <ac:spMkLst>
            <pc:docMk/>
            <pc:sldMk cId="2000747462" sldId="2101"/>
            <ac:spMk id="20" creationId="{04771539-5DFF-C4CD-9FBE-A810D823FA54}"/>
          </ac:spMkLst>
        </pc:spChg>
        <pc:spChg chg="add mod">
          <ac:chgData name="Daniel Khashabi" userId="62390808-c838-45e6-be59-d6fd0d208bc8" providerId="ADAL" clId="{80024695-EE67-8444-A1A9-20697CC70558}" dt="2023-12-27T18:20:29.270" v="4538"/>
          <ac:spMkLst>
            <pc:docMk/>
            <pc:sldMk cId="2000747462" sldId="2101"/>
            <ac:spMk id="23" creationId="{B6EE72AA-567E-E90B-C3E7-33020E97B5DD}"/>
          </ac:spMkLst>
        </pc:spChg>
      </pc:sldChg>
      <pc:sldChg chg="modSp add del mod">
        <pc:chgData name="Daniel Khashabi" userId="62390808-c838-45e6-be59-d6fd0d208bc8" providerId="ADAL" clId="{80024695-EE67-8444-A1A9-20697CC70558}" dt="2023-12-27T18:19:12.273" v="4461" actId="2696"/>
        <pc:sldMkLst>
          <pc:docMk/>
          <pc:sldMk cId="1815934222" sldId="2102"/>
        </pc:sldMkLst>
        <pc:spChg chg="mod">
          <ac:chgData name="Daniel Khashabi" userId="62390808-c838-45e6-be59-d6fd0d208bc8" providerId="ADAL" clId="{80024695-EE67-8444-A1A9-20697CC70558}" dt="2023-12-27T18:18:59.245" v="4460" actId="207"/>
          <ac:spMkLst>
            <pc:docMk/>
            <pc:sldMk cId="1815934222" sldId="2102"/>
            <ac:spMk id="216" creationId="{486160A6-B892-15F0-5BBF-C367E2FB08C2}"/>
          </ac:spMkLst>
        </pc:spChg>
      </pc:sldChg>
      <pc:sldChg chg="delSp modSp add mod">
        <pc:chgData name="Daniel Khashabi" userId="62390808-c838-45e6-be59-d6fd0d208bc8" providerId="ADAL" clId="{80024695-EE67-8444-A1A9-20697CC70558}" dt="2023-12-27T18:32:24.443" v="5038" actId="478"/>
        <pc:sldMkLst>
          <pc:docMk/>
          <pc:sldMk cId="2503063983" sldId="2102"/>
        </pc:sldMkLst>
        <pc:spChg chg="mod">
          <ac:chgData name="Daniel Khashabi" userId="62390808-c838-45e6-be59-d6fd0d208bc8" providerId="ADAL" clId="{80024695-EE67-8444-A1A9-20697CC70558}" dt="2023-12-27T18:31:37.160" v="5027" actId="207"/>
          <ac:spMkLst>
            <pc:docMk/>
            <pc:sldMk cId="2503063983" sldId="2102"/>
            <ac:spMk id="227" creationId="{47086B04-CECB-D3E2-C06C-AB5C5EA0F64E}"/>
          </ac:spMkLst>
        </pc:spChg>
        <pc:spChg chg="del mod">
          <ac:chgData name="Daniel Khashabi" userId="62390808-c838-45e6-be59-d6fd0d208bc8" providerId="ADAL" clId="{80024695-EE67-8444-A1A9-20697CC70558}" dt="2023-12-27T18:32:24.443" v="5038" actId="478"/>
          <ac:spMkLst>
            <pc:docMk/>
            <pc:sldMk cId="2503063983" sldId="2102"/>
            <ac:spMk id="228" creationId="{932AA0D4-F1B8-5EE5-CA56-A60B0DA0ED0C}"/>
          </ac:spMkLst>
        </pc:spChg>
        <pc:spChg chg="del">
          <ac:chgData name="Daniel Khashabi" userId="62390808-c838-45e6-be59-d6fd0d208bc8" providerId="ADAL" clId="{80024695-EE67-8444-A1A9-20697CC70558}" dt="2023-12-27T18:31:57.925" v="5033" actId="478"/>
          <ac:spMkLst>
            <pc:docMk/>
            <pc:sldMk cId="2503063983" sldId="2102"/>
            <ac:spMk id="245" creationId="{67C4A61B-84EC-9127-F655-8E5A0BCE6CDD}"/>
          </ac:spMkLst>
        </pc:spChg>
        <pc:spChg chg="del mod">
          <ac:chgData name="Daniel Khashabi" userId="62390808-c838-45e6-be59-d6fd0d208bc8" providerId="ADAL" clId="{80024695-EE67-8444-A1A9-20697CC70558}" dt="2023-12-27T18:31:55.817" v="5032" actId="478"/>
          <ac:spMkLst>
            <pc:docMk/>
            <pc:sldMk cId="2503063983" sldId="2102"/>
            <ac:spMk id="246" creationId="{7B2873B4-38BF-47E9-2781-86AE1E48F19D}"/>
          </ac:spMkLst>
        </pc:spChg>
        <pc:spChg chg="del">
          <ac:chgData name="Daniel Khashabi" userId="62390808-c838-45e6-be59-d6fd0d208bc8" providerId="ADAL" clId="{80024695-EE67-8444-A1A9-20697CC70558}" dt="2023-12-27T18:31:57.925" v="5033" actId="478"/>
          <ac:spMkLst>
            <pc:docMk/>
            <pc:sldMk cId="2503063983" sldId="2102"/>
            <ac:spMk id="250" creationId="{F7881C2E-6452-2D90-DF5D-37A3E88B9559}"/>
          </ac:spMkLst>
        </pc:spChg>
        <pc:spChg chg="del">
          <ac:chgData name="Daniel Khashabi" userId="62390808-c838-45e6-be59-d6fd0d208bc8" providerId="ADAL" clId="{80024695-EE67-8444-A1A9-20697CC70558}" dt="2023-12-27T18:32:00.273" v="5034" actId="478"/>
          <ac:spMkLst>
            <pc:docMk/>
            <pc:sldMk cId="2503063983" sldId="2102"/>
            <ac:spMk id="252" creationId="{421F9F5B-BB9A-42F4-F8A5-CEBB24E63FA9}"/>
          </ac:spMkLst>
        </pc:spChg>
        <pc:grpChg chg="del">
          <ac:chgData name="Daniel Khashabi" userId="62390808-c838-45e6-be59-d6fd0d208bc8" providerId="ADAL" clId="{80024695-EE67-8444-A1A9-20697CC70558}" dt="2023-12-27T18:31:51.795" v="5030" actId="478"/>
          <ac:grpSpMkLst>
            <pc:docMk/>
            <pc:sldMk cId="2503063983" sldId="2102"/>
            <ac:grpSpMk id="235" creationId="{25A0E853-06E6-12E6-7B74-20B9A93EEF06}"/>
          </ac:grpSpMkLst>
        </pc:grpChg>
        <pc:grpChg chg="del">
          <ac:chgData name="Daniel Khashabi" userId="62390808-c838-45e6-be59-d6fd0d208bc8" providerId="ADAL" clId="{80024695-EE67-8444-A1A9-20697CC70558}" dt="2023-12-27T18:31:51.795" v="5030" actId="478"/>
          <ac:grpSpMkLst>
            <pc:docMk/>
            <pc:sldMk cId="2503063983" sldId="2102"/>
            <ac:grpSpMk id="236" creationId="{09125D01-AFEC-4773-17EB-A0D888F320EE}"/>
          </ac:grpSpMkLst>
        </pc:grpChg>
        <pc:grpChg chg="del">
          <ac:chgData name="Daniel Khashabi" userId="62390808-c838-45e6-be59-d6fd0d208bc8" providerId="ADAL" clId="{80024695-EE67-8444-A1A9-20697CC70558}" dt="2023-12-27T18:31:51.795" v="5030" actId="478"/>
          <ac:grpSpMkLst>
            <pc:docMk/>
            <pc:sldMk cId="2503063983" sldId="2102"/>
            <ac:grpSpMk id="239" creationId="{7A81F264-7916-94F6-AADF-169E07D3ECF4}"/>
          </ac:grpSpMkLst>
        </pc:grpChg>
        <pc:grpChg chg="del">
          <ac:chgData name="Daniel Khashabi" userId="62390808-c838-45e6-be59-d6fd0d208bc8" providerId="ADAL" clId="{80024695-EE67-8444-A1A9-20697CC70558}" dt="2023-12-27T18:32:00.273" v="5034" actId="478"/>
          <ac:grpSpMkLst>
            <pc:docMk/>
            <pc:sldMk cId="2503063983" sldId="2102"/>
            <ac:grpSpMk id="247" creationId="{E6DAA04E-5FC5-E23E-CAAD-6CB88E307DDC}"/>
          </ac:grpSpMkLst>
        </pc:grpChg>
      </pc:sldChg>
      <pc:sldChg chg="delSp modSp add mod">
        <pc:chgData name="Daniel Khashabi" userId="62390808-c838-45e6-be59-d6fd0d208bc8" providerId="ADAL" clId="{80024695-EE67-8444-A1A9-20697CC70558}" dt="2023-12-27T18:31:28.137" v="5024" actId="478"/>
        <pc:sldMkLst>
          <pc:docMk/>
          <pc:sldMk cId="2958153919" sldId="2103"/>
        </pc:sldMkLst>
        <pc:spChg chg="mod">
          <ac:chgData name="Daniel Khashabi" userId="62390808-c838-45e6-be59-d6fd0d208bc8" providerId="ADAL" clId="{80024695-EE67-8444-A1A9-20697CC70558}" dt="2023-12-27T18:31:26.019" v="5023" actId="207"/>
          <ac:spMkLst>
            <pc:docMk/>
            <pc:sldMk cId="2958153919" sldId="2103"/>
            <ac:spMk id="226" creationId="{8FD91B8D-AB17-0C28-61A8-A89A3578B72F}"/>
          </ac:spMkLst>
        </pc:spChg>
        <pc:spChg chg="del">
          <ac:chgData name="Daniel Khashabi" userId="62390808-c838-45e6-be59-d6fd0d208bc8" providerId="ADAL" clId="{80024695-EE67-8444-A1A9-20697CC70558}" dt="2023-12-27T18:31:28.137" v="5024" actId="478"/>
          <ac:spMkLst>
            <pc:docMk/>
            <pc:sldMk cId="2958153919" sldId="2103"/>
            <ac:spMk id="227" creationId="{47086B04-CECB-D3E2-C06C-AB5C5EA0F64E}"/>
          </ac:spMkLst>
        </pc:spChg>
        <pc:spChg chg="del">
          <ac:chgData name="Daniel Khashabi" userId="62390808-c838-45e6-be59-d6fd0d208bc8" providerId="ADAL" clId="{80024695-EE67-8444-A1A9-20697CC70558}" dt="2023-12-27T18:31:28.137" v="5024" actId="478"/>
          <ac:spMkLst>
            <pc:docMk/>
            <pc:sldMk cId="2958153919" sldId="2103"/>
            <ac:spMk id="228" creationId="{932AA0D4-F1B8-5EE5-CA56-A60B0DA0ED0C}"/>
          </ac:spMkLst>
        </pc:spChg>
        <pc:spChg chg="del">
          <ac:chgData name="Daniel Khashabi" userId="62390808-c838-45e6-be59-d6fd0d208bc8" providerId="ADAL" clId="{80024695-EE67-8444-A1A9-20697CC70558}" dt="2023-12-27T18:31:18.842" v="5019" actId="478"/>
          <ac:spMkLst>
            <pc:docMk/>
            <pc:sldMk cId="2958153919" sldId="2103"/>
            <ac:spMk id="245" creationId="{67C4A61B-84EC-9127-F655-8E5A0BCE6CDD}"/>
          </ac:spMkLst>
        </pc:spChg>
        <pc:spChg chg="del">
          <ac:chgData name="Daniel Khashabi" userId="62390808-c838-45e6-be59-d6fd0d208bc8" providerId="ADAL" clId="{80024695-EE67-8444-A1A9-20697CC70558}" dt="2023-12-27T18:31:18.842" v="5019" actId="478"/>
          <ac:spMkLst>
            <pc:docMk/>
            <pc:sldMk cId="2958153919" sldId="2103"/>
            <ac:spMk id="246" creationId="{7B2873B4-38BF-47E9-2781-86AE1E48F19D}"/>
          </ac:spMkLst>
        </pc:spChg>
        <pc:spChg chg="del">
          <ac:chgData name="Daniel Khashabi" userId="62390808-c838-45e6-be59-d6fd0d208bc8" providerId="ADAL" clId="{80024695-EE67-8444-A1A9-20697CC70558}" dt="2023-12-27T18:31:22.355" v="5021" actId="478"/>
          <ac:spMkLst>
            <pc:docMk/>
            <pc:sldMk cId="2958153919" sldId="2103"/>
            <ac:spMk id="251" creationId="{09294905-5089-A051-8054-55104532544A}"/>
          </ac:spMkLst>
        </pc:spChg>
        <pc:spChg chg="del">
          <ac:chgData name="Daniel Khashabi" userId="62390808-c838-45e6-be59-d6fd0d208bc8" providerId="ADAL" clId="{80024695-EE67-8444-A1A9-20697CC70558}" dt="2023-12-27T18:31:22.355" v="5021" actId="478"/>
          <ac:spMkLst>
            <pc:docMk/>
            <pc:sldMk cId="2958153919" sldId="2103"/>
            <ac:spMk id="252" creationId="{421F9F5B-BB9A-42F4-F8A5-CEBB24E63FA9}"/>
          </ac:spMkLst>
        </pc:spChg>
        <pc:grpChg chg="del">
          <ac:chgData name="Daniel Khashabi" userId="62390808-c838-45e6-be59-d6fd0d208bc8" providerId="ADAL" clId="{80024695-EE67-8444-A1A9-20697CC70558}" dt="2023-12-27T18:31:16.937" v="5018" actId="478"/>
          <ac:grpSpMkLst>
            <pc:docMk/>
            <pc:sldMk cId="2958153919" sldId="2103"/>
            <ac:grpSpMk id="235" creationId="{25A0E853-06E6-12E6-7B74-20B9A93EEF06}"/>
          </ac:grpSpMkLst>
        </pc:grpChg>
        <pc:grpChg chg="del">
          <ac:chgData name="Daniel Khashabi" userId="62390808-c838-45e6-be59-d6fd0d208bc8" providerId="ADAL" clId="{80024695-EE67-8444-A1A9-20697CC70558}" dt="2023-12-27T18:31:16.937" v="5018" actId="478"/>
          <ac:grpSpMkLst>
            <pc:docMk/>
            <pc:sldMk cId="2958153919" sldId="2103"/>
            <ac:grpSpMk id="236" creationId="{09125D01-AFEC-4773-17EB-A0D888F320EE}"/>
          </ac:grpSpMkLst>
        </pc:grpChg>
        <pc:grpChg chg="del">
          <ac:chgData name="Daniel Khashabi" userId="62390808-c838-45e6-be59-d6fd0d208bc8" providerId="ADAL" clId="{80024695-EE67-8444-A1A9-20697CC70558}" dt="2023-12-27T18:31:20.755" v="5020" actId="478"/>
          <ac:grpSpMkLst>
            <pc:docMk/>
            <pc:sldMk cId="2958153919" sldId="2103"/>
            <ac:grpSpMk id="242" creationId="{F3F365B7-7A28-1386-33CD-3DA38A66430C}"/>
          </ac:grpSpMkLst>
        </pc:grpChg>
        <pc:grpChg chg="del">
          <ac:chgData name="Daniel Khashabi" userId="62390808-c838-45e6-be59-d6fd0d208bc8" providerId="ADAL" clId="{80024695-EE67-8444-A1A9-20697CC70558}" dt="2023-12-27T18:31:20.755" v="5020" actId="478"/>
          <ac:grpSpMkLst>
            <pc:docMk/>
            <pc:sldMk cId="2958153919" sldId="2103"/>
            <ac:grpSpMk id="247" creationId="{E6DAA04E-5FC5-E23E-CAAD-6CB88E307DDC}"/>
          </ac:grpSpMkLst>
        </pc:grpChg>
      </pc:sldChg>
      <pc:sldChg chg="addSp delSp modSp add mod delAnim modAnim">
        <pc:chgData name="Daniel Khashabi" userId="62390808-c838-45e6-be59-d6fd0d208bc8" providerId="ADAL" clId="{80024695-EE67-8444-A1A9-20697CC70558}" dt="2023-12-27T18:33:02.855" v="5109" actId="478"/>
        <pc:sldMkLst>
          <pc:docMk/>
          <pc:sldMk cId="2194471880" sldId="2104"/>
        </pc:sldMkLst>
        <pc:spChg chg="add del mod">
          <ac:chgData name="Daniel Khashabi" userId="62390808-c838-45e6-be59-d6fd0d208bc8" providerId="ADAL" clId="{80024695-EE67-8444-A1A9-20697CC70558}" dt="2023-12-27T18:33:02.855" v="5109" actId="478"/>
          <ac:spMkLst>
            <pc:docMk/>
            <pc:sldMk cId="2194471880" sldId="2104"/>
            <ac:spMk id="3" creationId="{A158D8E8-2A49-826B-72A4-7FB4D2D819BA}"/>
          </ac:spMkLst>
        </pc:spChg>
        <pc:spChg chg="mod">
          <ac:chgData name="Daniel Khashabi" userId="62390808-c838-45e6-be59-d6fd0d208bc8" providerId="ADAL" clId="{80024695-EE67-8444-A1A9-20697CC70558}" dt="2023-12-27T18:31:42.115" v="5029" actId="207"/>
          <ac:spMkLst>
            <pc:docMk/>
            <pc:sldMk cId="2194471880" sldId="2104"/>
            <ac:spMk id="228" creationId="{932AA0D4-F1B8-5EE5-CA56-A60B0DA0ED0C}"/>
          </ac:spMkLst>
        </pc:spChg>
        <pc:spChg chg="del">
          <ac:chgData name="Daniel Khashabi" userId="62390808-c838-45e6-be59-d6fd0d208bc8" providerId="ADAL" clId="{80024695-EE67-8444-A1A9-20697CC70558}" dt="2023-12-27T18:32:10.529" v="5036" actId="478"/>
          <ac:spMkLst>
            <pc:docMk/>
            <pc:sldMk cId="2194471880" sldId="2104"/>
            <ac:spMk id="245" creationId="{67C4A61B-84EC-9127-F655-8E5A0BCE6CDD}"/>
          </ac:spMkLst>
        </pc:spChg>
        <pc:spChg chg="del">
          <ac:chgData name="Daniel Khashabi" userId="62390808-c838-45e6-be59-d6fd0d208bc8" providerId="ADAL" clId="{80024695-EE67-8444-A1A9-20697CC70558}" dt="2023-12-27T18:32:10.529" v="5036" actId="478"/>
          <ac:spMkLst>
            <pc:docMk/>
            <pc:sldMk cId="2194471880" sldId="2104"/>
            <ac:spMk id="246" creationId="{7B2873B4-38BF-47E9-2781-86AE1E48F19D}"/>
          </ac:spMkLst>
        </pc:spChg>
        <pc:spChg chg="del">
          <ac:chgData name="Daniel Khashabi" userId="62390808-c838-45e6-be59-d6fd0d208bc8" providerId="ADAL" clId="{80024695-EE67-8444-A1A9-20697CC70558}" dt="2023-12-27T18:32:10.529" v="5036" actId="478"/>
          <ac:spMkLst>
            <pc:docMk/>
            <pc:sldMk cId="2194471880" sldId="2104"/>
            <ac:spMk id="250" creationId="{F7881C2E-6452-2D90-DF5D-37A3E88B9559}"/>
          </ac:spMkLst>
        </pc:spChg>
        <pc:spChg chg="del">
          <ac:chgData name="Daniel Khashabi" userId="62390808-c838-45e6-be59-d6fd0d208bc8" providerId="ADAL" clId="{80024695-EE67-8444-A1A9-20697CC70558}" dt="2023-12-27T18:32:10.529" v="5036" actId="478"/>
          <ac:spMkLst>
            <pc:docMk/>
            <pc:sldMk cId="2194471880" sldId="2104"/>
            <ac:spMk id="251" creationId="{09294905-5089-A051-8054-55104532544A}"/>
          </ac:spMkLst>
        </pc:spChg>
        <pc:grpChg chg="del">
          <ac:chgData name="Daniel Khashabi" userId="62390808-c838-45e6-be59-d6fd0d208bc8" providerId="ADAL" clId="{80024695-EE67-8444-A1A9-20697CC70558}" dt="2023-12-27T18:32:07.135" v="5035" actId="478"/>
          <ac:grpSpMkLst>
            <pc:docMk/>
            <pc:sldMk cId="2194471880" sldId="2104"/>
            <ac:grpSpMk id="235" creationId="{25A0E853-06E6-12E6-7B74-20B9A93EEF06}"/>
          </ac:grpSpMkLst>
        </pc:grpChg>
        <pc:grpChg chg="del">
          <ac:chgData name="Daniel Khashabi" userId="62390808-c838-45e6-be59-d6fd0d208bc8" providerId="ADAL" clId="{80024695-EE67-8444-A1A9-20697CC70558}" dt="2023-12-27T18:32:07.135" v="5035" actId="478"/>
          <ac:grpSpMkLst>
            <pc:docMk/>
            <pc:sldMk cId="2194471880" sldId="2104"/>
            <ac:grpSpMk id="236" creationId="{09125D01-AFEC-4773-17EB-A0D888F320EE}"/>
          </ac:grpSpMkLst>
        </pc:grpChg>
        <pc:grpChg chg="del">
          <ac:chgData name="Daniel Khashabi" userId="62390808-c838-45e6-be59-d6fd0d208bc8" providerId="ADAL" clId="{80024695-EE67-8444-A1A9-20697CC70558}" dt="2023-12-27T18:32:07.135" v="5035" actId="478"/>
          <ac:grpSpMkLst>
            <pc:docMk/>
            <pc:sldMk cId="2194471880" sldId="2104"/>
            <ac:grpSpMk id="239" creationId="{7A81F264-7916-94F6-AADF-169E07D3ECF4}"/>
          </ac:grpSpMkLst>
        </pc:grpChg>
        <pc:grpChg chg="del">
          <ac:chgData name="Daniel Khashabi" userId="62390808-c838-45e6-be59-d6fd0d208bc8" providerId="ADAL" clId="{80024695-EE67-8444-A1A9-20697CC70558}" dt="2023-12-27T18:32:07.135" v="5035" actId="478"/>
          <ac:grpSpMkLst>
            <pc:docMk/>
            <pc:sldMk cId="2194471880" sldId="2104"/>
            <ac:grpSpMk id="242" creationId="{F3F365B7-7A28-1386-33CD-3DA38A66430C}"/>
          </ac:grpSpMkLst>
        </pc:grpChg>
      </pc:sldChg>
      <pc:sldChg chg="modSp new mod">
        <pc:chgData name="Daniel Khashabi" userId="62390808-c838-45e6-be59-d6fd0d208bc8" providerId="ADAL" clId="{80024695-EE67-8444-A1A9-20697CC70558}" dt="2023-12-27T19:14:53.115" v="5937" actId="20577"/>
        <pc:sldMkLst>
          <pc:docMk/>
          <pc:sldMk cId="2970694529" sldId="2105"/>
        </pc:sldMkLst>
        <pc:spChg chg="mod">
          <ac:chgData name="Daniel Khashabi" userId="62390808-c838-45e6-be59-d6fd0d208bc8" providerId="ADAL" clId="{80024695-EE67-8444-A1A9-20697CC70558}" dt="2023-12-27T19:14:53.115" v="5937" actId="20577"/>
          <ac:spMkLst>
            <pc:docMk/>
            <pc:sldMk cId="2970694529" sldId="2105"/>
            <ac:spMk id="2" creationId="{C314FE4F-1BC6-4859-A076-CDCD7682D628}"/>
          </ac:spMkLst>
        </pc:spChg>
      </pc:sldChg>
      <pc:sldChg chg="modSp new mod">
        <pc:chgData name="Daniel Khashabi" userId="62390808-c838-45e6-be59-d6fd0d208bc8" providerId="ADAL" clId="{80024695-EE67-8444-A1A9-20697CC70558}" dt="2023-12-27T19:18:38.366" v="6142" actId="20577"/>
        <pc:sldMkLst>
          <pc:docMk/>
          <pc:sldMk cId="2480688123" sldId="2106"/>
        </pc:sldMkLst>
        <pc:spChg chg="mod">
          <ac:chgData name="Daniel Khashabi" userId="62390808-c838-45e6-be59-d6fd0d208bc8" providerId="ADAL" clId="{80024695-EE67-8444-A1A9-20697CC70558}" dt="2023-12-27T19:18:38.366" v="6142" actId="20577"/>
          <ac:spMkLst>
            <pc:docMk/>
            <pc:sldMk cId="2480688123" sldId="2106"/>
            <ac:spMk id="3" creationId="{75FDAEC0-9985-9ADB-5289-9C7C35021B2F}"/>
          </ac:spMkLst>
        </pc:spChg>
      </pc:sldChg>
      <pc:sldChg chg="modSp add mod">
        <pc:chgData name="Daniel Khashabi" userId="62390808-c838-45e6-be59-d6fd0d208bc8" providerId="ADAL" clId="{80024695-EE67-8444-A1A9-20697CC70558}" dt="2023-12-27T19:20:37.605" v="6367" actId="20577"/>
        <pc:sldMkLst>
          <pc:docMk/>
          <pc:sldMk cId="348186756" sldId="2107"/>
        </pc:sldMkLst>
        <pc:spChg chg="mod">
          <ac:chgData name="Daniel Khashabi" userId="62390808-c838-45e6-be59-d6fd0d208bc8" providerId="ADAL" clId="{80024695-EE67-8444-A1A9-20697CC70558}" dt="2023-12-27T19:20:37.605" v="6367" actId="20577"/>
          <ac:spMkLst>
            <pc:docMk/>
            <pc:sldMk cId="348186756" sldId="2107"/>
            <ac:spMk id="2" creationId="{7D92E452-54C1-138A-37DB-8ED26D780CC5}"/>
          </ac:spMkLst>
        </pc:spChg>
      </pc:sldChg>
      <pc:sldChg chg="modSp add mod">
        <pc:chgData name="Daniel Khashabi" userId="62390808-c838-45e6-be59-d6fd0d208bc8" providerId="ADAL" clId="{80024695-EE67-8444-A1A9-20697CC70558}" dt="2023-12-27T19:20:56.304" v="6418" actId="20577"/>
        <pc:sldMkLst>
          <pc:docMk/>
          <pc:sldMk cId="939616159" sldId="2108"/>
        </pc:sldMkLst>
        <pc:spChg chg="mod">
          <ac:chgData name="Daniel Khashabi" userId="62390808-c838-45e6-be59-d6fd0d208bc8" providerId="ADAL" clId="{80024695-EE67-8444-A1A9-20697CC70558}" dt="2023-12-27T19:20:56.304" v="6418" actId="20577"/>
          <ac:spMkLst>
            <pc:docMk/>
            <pc:sldMk cId="939616159" sldId="2108"/>
            <ac:spMk id="3" creationId="{2801D9EE-9EFC-DEFE-0D39-68731CF852C4}"/>
          </ac:spMkLst>
        </pc:spChg>
      </pc:sldChg>
      <pc:sldChg chg="add">
        <pc:chgData name="Daniel Khashabi" userId="62390808-c838-45e6-be59-d6fd0d208bc8" providerId="ADAL" clId="{80024695-EE67-8444-A1A9-20697CC70558}" dt="2023-12-27T19:20:27.874" v="6342"/>
        <pc:sldMkLst>
          <pc:docMk/>
          <pc:sldMk cId="2159704940" sldId="2109"/>
        </pc:sldMkLst>
      </pc:sldChg>
      <pc:sldChg chg="addSp delSp modSp add del mod">
        <pc:chgData name="Daniel Khashabi" userId="62390808-c838-45e6-be59-d6fd0d208bc8" providerId="ADAL" clId="{80024695-EE67-8444-A1A9-20697CC70558}" dt="2023-12-27T19:20:46.768" v="6389" actId="2696"/>
        <pc:sldMkLst>
          <pc:docMk/>
          <pc:sldMk cId="120634026" sldId="2110"/>
        </pc:sldMkLst>
        <pc:spChg chg="del mod">
          <ac:chgData name="Daniel Khashabi" userId="62390808-c838-45e6-be59-d6fd0d208bc8" providerId="ADAL" clId="{80024695-EE67-8444-A1A9-20697CC70558}" dt="2023-12-27T19:20:45.581" v="6388" actId="478"/>
          <ac:spMkLst>
            <pc:docMk/>
            <pc:sldMk cId="120634026" sldId="2110"/>
            <ac:spMk id="2" creationId="{7D92E452-54C1-138A-37DB-8ED26D780CC5}"/>
          </ac:spMkLst>
        </pc:spChg>
        <pc:spChg chg="add mod">
          <ac:chgData name="Daniel Khashabi" userId="62390808-c838-45e6-be59-d6fd0d208bc8" providerId="ADAL" clId="{80024695-EE67-8444-A1A9-20697CC70558}" dt="2023-12-27T19:20:45.581" v="6388" actId="478"/>
          <ac:spMkLst>
            <pc:docMk/>
            <pc:sldMk cId="120634026" sldId="2110"/>
            <ac:spMk id="5" creationId="{DCD55D6E-BEE8-44A5-A541-5E2BE099F386}"/>
          </ac:spMkLst>
        </pc:spChg>
      </pc:sldChg>
      <pc:sldChg chg="modSp new mod">
        <pc:chgData name="Daniel Khashabi" userId="62390808-c838-45e6-be59-d6fd0d208bc8" providerId="ADAL" clId="{80024695-EE67-8444-A1A9-20697CC70558}" dt="2023-12-27T19:47:41.803" v="6458" actId="403"/>
        <pc:sldMkLst>
          <pc:docMk/>
          <pc:sldMk cId="1350588904" sldId="2110"/>
        </pc:sldMkLst>
        <pc:spChg chg="mod">
          <ac:chgData name="Daniel Khashabi" userId="62390808-c838-45e6-be59-d6fd0d208bc8" providerId="ADAL" clId="{80024695-EE67-8444-A1A9-20697CC70558}" dt="2023-12-27T19:47:41.803" v="6458" actId="403"/>
          <ac:spMkLst>
            <pc:docMk/>
            <pc:sldMk cId="1350588904" sldId="2110"/>
            <ac:spMk id="2" creationId="{3885F6E4-91F7-E838-3F6F-D059BF41D355}"/>
          </ac:spMkLst>
        </pc:spChg>
      </pc:sldChg>
      <pc:sldChg chg="modSp add mod">
        <pc:chgData name="Daniel Khashabi" userId="62390808-c838-45e6-be59-d6fd0d208bc8" providerId="ADAL" clId="{80024695-EE67-8444-A1A9-20697CC70558}" dt="2023-12-27T19:47:50.623" v="6494" actId="20577"/>
        <pc:sldMkLst>
          <pc:docMk/>
          <pc:sldMk cId="2384231599" sldId="2111"/>
        </pc:sldMkLst>
        <pc:spChg chg="mod">
          <ac:chgData name="Daniel Khashabi" userId="62390808-c838-45e6-be59-d6fd0d208bc8" providerId="ADAL" clId="{80024695-EE67-8444-A1A9-20697CC70558}" dt="2023-12-27T19:47:50.623" v="6494" actId="20577"/>
          <ac:spMkLst>
            <pc:docMk/>
            <pc:sldMk cId="2384231599" sldId="2111"/>
            <ac:spMk id="2" creationId="{3885F6E4-91F7-E838-3F6F-D059BF41D355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2011662651" sldId="2112"/>
        </pc:sldMkLst>
      </pc:sldChg>
      <pc:sldChg chg="addSp delSp modSp add del mod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2660591754" sldId="2112"/>
        </pc:sldMkLst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3" creationId="{988463F1-E409-3A2C-05BF-FAC72430D79F}"/>
          </ac:spMkLst>
        </pc:spChg>
        <pc:spChg chg="mod">
          <ac:chgData name="Daniel Khashabi" userId="62390808-c838-45e6-be59-d6fd0d208bc8" providerId="ADAL" clId="{80024695-EE67-8444-A1A9-20697CC70558}" dt="2023-12-27T19:50:04.340" v="6512"/>
          <ac:spMkLst>
            <pc:docMk/>
            <pc:sldMk cId="2660591754" sldId="2112"/>
            <ac:spMk id="4" creationId="{4CF551B7-4FAA-F174-C34D-5112CF5DB5B5}"/>
          </ac:spMkLst>
        </pc:spChg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5" creationId="{3D06FE37-3CBB-682A-856C-6B87C29F440B}"/>
          </ac:spMkLst>
        </pc:spChg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6" creationId="{14DCE3A6-C424-25D8-BB5D-A4F1F6487F67}"/>
          </ac:spMkLst>
        </pc:spChg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7" creationId="{8FD5DAF9-3FB4-9F6D-26F9-65DD6385F0ED}"/>
          </ac:spMkLst>
        </pc:spChg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8" creationId="{FAA89AEE-2F97-4E24-FC57-9621D5912310}"/>
          </ac:spMkLst>
        </pc:spChg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9" creationId="{D96EAC10-5C5A-C380-7B34-88B533DF9B47}"/>
          </ac:spMkLst>
        </pc:spChg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10" creationId="{C22F0561-F36D-19BF-FDED-D8B6D51553A2}"/>
          </ac:spMkLst>
        </pc:spChg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11" creationId="{19C31738-F2E3-C16D-EB0F-EE2F54B4882B}"/>
          </ac:spMkLst>
        </pc:spChg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12" creationId="{6983656B-779F-F786-AA83-7EBF816F808F}"/>
          </ac:spMkLst>
        </pc:spChg>
        <pc:spChg chg="mod">
          <ac:chgData name="Daniel Khashabi" userId="62390808-c838-45e6-be59-d6fd0d208bc8" providerId="ADAL" clId="{80024695-EE67-8444-A1A9-20697CC70558}" dt="2023-12-27T19:50:11.514" v="6514"/>
          <ac:spMkLst>
            <pc:docMk/>
            <pc:sldMk cId="2660591754" sldId="2112"/>
            <ac:spMk id="13" creationId="{E9549026-C69F-BACA-5254-E863C1B17BA6}"/>
          </ac:spMkLst>
        </pc:spChg>
        <pc:spChg chg="del">
          <ac:chgData name="Daniel Khashabi" userId="62390808-c838-45e6-be59-d6fd0d208bc8" providerId="ADAL" clId="{80024695-EE67-8444-A1A9-20697CC70558}" dt="2023-12-27T19:50:11.298" v="6513" actId="478"/>
          <ac:spMkLst>
            <pc:docMk/>
            <pc:sldMk cId="2660591754" sldId="2112"/>
            <ac:spMk id="16" creationId="{C4ABC8F8-2FEE-1CB0-0CC1-1C4C950321CC}"/>
          </ac:spMkLst>
        </pc:spChg>
        <pc:grpChg chg="add mod">
          <ac:chgData name="Daniel Khashabi" userId="62390808-c838-45e6-be59-d6fd0d208bc8" providerId="ADAL" clId="{80024695-EE67-8444-A1A9-20697CC70558}" dt="2023-12-27T19:50:13.599" v="6515" actId="1076"/>
          <ac:grpSpMkLst>
            <pc:docMk/>
            <pc:sldMk cId="2660591754" sldId="2112"/>
            <ac:grpSpMk id="2" creationId="{429B71FE-E5F0-F594-28AA-E41E778A1EBE}"/>
          </ac:grpSpMkLst>
        </pc:grpChg>
        <pc:picChg chg="del">
          <ac:chgData name="Daniel Khashabi" userId="62390808-c838-45e6-be59-d6fd0d208bc8" providerId="ADAL" clId="{80024695-EE67-8444-A1A9-20697CC70558}" dt="2023-12-27T19:50:11.298" v="6513" actId="478"/>
          <ac:picMkLst>
            <pc:docMk/>
            <pc:sldMk cId="2660591754" sldId="2112"/>
            <ac:picMk id="15" creationId="{B3C25244-4CB7-772B-7F89-8EFBBA4ABB33}"/>
          </ac:picMkLst>
        </pc:pic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8824446" sldId="2113"/>
        </pc:sldMkLst>
      </pc:sldChg>
      <pc:sldChg chg="addSp delSp modSp add del mod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3990666581" sldId="2113"/>
        </pc:sldMkLst>
        <pc:spChg chg="mod">
          <ac:chgData name="Daniel Khashabi" userId="62390808-c838-45e6-be59-d6fd0d208bc8" providerId="ADAL" clId="{80024695-EE67-8444-A1A9-20697CC70558}" dt="2023-12-27T19:50:45.662" v="6521"/>
          <ac:spMkLst>
            <pc:docMk/>
            <pc:sldMk cId="3990666581" sldId="2113"/>
            <ac:spMk id="4" creationId="{4CF551B7-4FAA-F174-C34D-5112CF5DB5B5}"/>
          </ac:spMkLst>
        </pc:spChg>
        <pc:spChg chg="add mod">
          <ac:chgData name="Daniel Khashabi" userId="62390808-c838-45e6-be59-d6fd0d208bc8" providerId="ADAL" clId="{80024695-EE67-8444-A1A9-20697CC70558}" dt="2023-12-27T19:50:40.880" v="6520" actId="1076"/>
          <ac:spMkLst>
            <pc:docMk/>
            <pc:sldMk cId="3990666581" sldId="2113"/>
            <ac:spMk id="15" creationId="{7FB8C237-447C-1771-342A-4BDAC88AB4A3}"/>
          </ac:spMkLst>
        </pc:spChg>
        <pc:grpChg chg="del">
          <ac:chgData name="Daniel Khashabi" userId="62390808-c838-45e6-be59-d6fd0d208bc8" providerId="ADAL" clId="{80024695-EE67-8444-A1A9-20697CC70558}" dt="2023-12-27T19:50:38.013" v="6518" actId="478"/>
          <ac:grpSpMkLst>
            <pc:docMk/>
            <pc:sldMk cId="3990666581" sldId="2113"/>
            <ac:grpSpMk id="2" creationId="{429B71FE-E5F0-F594-28AA-E41E778A1EBE}"/>
          </ac:grpSpMkLst>
        </pc:grpChg>
        <pc:picChg chg="add mod">
          <ac:chgData name="Daniel Khashabi" userId="62390808-c838-45e6-be59-d6fd0d208bc8" providerId="ADAL" clId="{80024695-EE67-8444-A1A9-20697CC70558}" dt="2023-12-27T19:50:40.880" v="6520" actId="1076"/>
          <ac:picMkLst>
            <pc:docMk/>
            <pc:sldMk cId="3990666581" sldId="2113"/>
            <ac:picMk id="14" creationId="{49D162C3-6741-27F6-C869-20A9BCE8BE6A}"/>
          </ac:picMkLst>
        </pc:picChg>
      </pc:sldChg>
      <pc:sldChg chg="new del">
        <pc:chgData name="Daniel Khashabi" userId="62390808-c838-45e6-be59-d6fd0d208bc8" providerId="ADAL" clId="{80024695-EE67-8444-A1A9-20697CC70558}" dt="2023-12-28T00:48:32.977" v="6548" actId="680"/>
        <pc:sldMkLst>
          <pc:docMk/>
          <pc:sldMk cId="2827779964" sldId="2114"/>
        </pc:sldMkLst>
      </pc:sldChg>
      <pc:sldChg chg="addSp modSp new mod">
        <pc:chgData name="Daniel Khashabi" userId="62390808-c838-45e6-be59-d6fd0d208bc8" providerId="ADAL" clId="{80024695-EE67-8444-A1A9-20697CC70558}" dt="2023-12-28T00:48:47.830" v="6557" actId="1076"/>
        <pc:sldMkLst>
          <pc:docMk/>
          <pc:sldMk cId="3259858336" sldId="2114"/>
        </pc:sldMkLst>
        <pc:picChg chg="add mod">
          <ac:chgData name="Daniel Khashabi" userId="62390808-c838-45e6-be59-d6fd0d208bc8" providerId="ADAL" clId="{80024695-EE67-8444-A1A9-20697CC70558}" dt="2023-12-28T00:48:47.830" v="6557" actId="1076"/>
          <ac:picMkLst>
            <pc:docMk/>
            <pc:sldMk cId="3259858336" sldId="2114"/>
            <ac:picMk id="5" creationId="{ADCD360B-346E-B846-AC41-96F94CFEFCB5}"/>
          </ac:picMkLst>
        </pc:picChg>
      </pc:sldChg>
      <pc:sldChg chg="addSp modSp new mod addCm">
        <pc:chgData name="Daniel Khashabi" userId="62390808-c838-45e6-be59-d6fd0d208bc8" providerId="ADAL" clId="{80024695-EE67-8444-A1A9-20697CC70558}" dt="2023-12-28T00:49:59.806" v="6565" actId="1076"/>
        <pc:sldMkLst>
          <pc:docMk/>
          <pc:sldMk cId="193953545" sldId="2115"/>
        </pc:sldMkLst>
        <pc:picChg chg="add mod">
          <ac:chgData name="Daniel Khashabi" userId="62390808-c838-45e6-be59-d6fd0d208bc8" providerId="ADAL" clId="{80024695-EE67-8444-A1A9-20697CC70558}" dt="2023-12-28T00:49:59.806" v="6565" actId="1076"/>
          <ac:picMkLst>
            <pc:docMk/>
            <pc:sldMk cId="193953545" sldId="2115"/>
            <ac:picMk id="5" creationId="{4438E848-C11D-66A8-8503-90711CC712C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0024695-EE67-8444-A1A9-20697CC70558}" dt="2023-12-28T00:49:58.077" v="6564"/>
              <pc2:cmMkLst xmlns:pc2="http://schemas.microsoft.com/office/powerpoint/2019/9/main/command">
                <pc:docMk/>
                <pc:sldMk cId="193953545" sldId="2115"/>
                <pc2:cmMk id="{46DAF5E0-F44F-7D45-B17B-FD78CF435DA7}"/>
              </pc2:cmMkLst>
            </pc226:cmChg>
          </p:ext>
        </pc:extLst>
      </pc:sldChg>
      <pc:sldChg chg="modSp new add del mod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348080832" sldId="2116"/>
        </pc:sldMkLst>
        <pc:spChg chg="mod">
          <ac:chgData name="Daniel Khashabi" userId="62390808-c838-45e6-be59-d6fd0d208bc8" providerId="ADAL" clId="{80024695-EE67-8444-A1A9-20697CC70558}" dt="2023-12-28T01:31:27.424" v="7225" actId="20577"/>
          <ac:spMkLst>
            <pc:docMk/>
            <pc:sldMk cId="1348080832" sldId="2116"/>
            <ac:spMk id="2" creationId="{F132A548-BFE2-362C-9C1F-3CC82F074970}"/>
          </ac:spMkLst>
        </pc:spChg>
        <pc:spChg chg="mod">
          <ac:chgData name="Daniel Khashabi" userId="62390808-c838-45e6-be59-d6fd0d208bc8" providerId="ADAL" clId="{80024695-EE67-8444-A1A9-20697CC70558}" dt="2023-12-28T01:32:47.541" v="7312" actId="20577"/>
          <ac:spMkLst>
            <pc:docMk/>
            <pc:sldMk cId="1348080832" sldId="2116"/>
            <ac:spMk id="3" creationId="{21799590-A391-5563-C615-648D5F1073E1}"/>
          </ac:spMkLst>
        </pc:sp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3295220989" sldId="2116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714816279" sldId="2117"/>
        </pc:sldMkLst>
      </pc:sldChg>
      <pc:sldChg chg="addSp modSp new add del mod ord">
        <pc:chgData name="Daniel Khashabi" userId="62390808-c838-45e6-be59-d6fd0d208bc8" providerId="ADAL" clId="{80024695-EE67-8444-A1A9-20697CC70558}" dt="2023-12-28T02:55:12.204" v="8715" actId="20578"/>
        <pc:sldMkLst>
          <pc:docMk/>
          <pc:sldMk cId="1215461979" sldId="2117"/>
        </pc:sldMkLst>
        <pc:spChg chg="mod">
          <ac:chgData name="Daniel Khashabi" userId="62390808-c838-45e6-be59-d6fd0d208bc8" providerId="ADAL" clId="{80024695-EE67-8444-A1A9-20697CC70558}" dt="2023-12-28T01:53:51.169" v="7699" actId="20577"/>
          <ac:spMkLst>
            <pc:docMk/>
            <pc:sldMk cId="1215461979" sldId="2117"/>
            <ac:spMk id="2" creationId="{8CC4859F-D2A5-8A4A-6E95-6F332607B4A9}"/>
          </ac:spMkLst>
        </pc:spChg>
        <pc:spChg chg="mod">
          <ac:chgData name="Daniel Khashabi" userId="62390808-c838-45e6-be59-d6fd0d208bc8" providerId="ADAL" clId="{80024695-EE67-8444-A1A9-20697CC70558}" dt="2023-12-28T01:55:23.716" v="7828" actId="20577"/>
          <ac:spMkLst>
            <pc:docMk/>
            <pc:sldMk cId="1215461979" sldId="2117"/>
            <ac:spMk id="3" creationId="{DA2E4A2C-B1E0-903E-EE50-E5EC750776B1}"/>
          </ac:spMkLst>
        </pc:spChg>
        <pc:picChg chg="add mod">
          <ac:chgData name="Daniel Khashabi" userId="62390808-c838-45e6-be59-d6fd0d208bc8" providerId="ADAL" clId="{80024695-EE67-8444-A1A9-20697CC70558}" dt="2023-12-28T01:55:12.072" v="7780" actId="1076"/>
          <ac:picMkLst>
            <pc:docMk/>
            <pc:sldMk cId="1215461979" sldId="2117"/>
            <ac:picMk id="5" creationId="{21DFB3F9-376F-4FA4-E7BC-EF1AC74C0DD1}"/>
          </ac:picMkLst>
        </pc:picChg>
      </pc:sldChg>
      <pc:sldChg chg="addSp delSp modSp add del mod ord modAnim">
        <pc:chgData name="Daniel Khashabi" userId="62390808-c838-45e6-be59-d6fd0d208bc8" providerId="ADAL" clId="{80024695-EE67-8444-A1A9-20697CC70558}" dt="2023-12-28T02:55:12.204" v="8715" actId="20578"/>
        <pc:sldMkLst>
          <pc:docMk/>
          <pc:sldMk cId="2317672027" sldId="2118"/>
        </pc:sldMkLst>
        <pc:spChg chg="mod">
          <ac:chgData name="Daniel Khashabi" userId="62390808-c838-45e6-be59-d6fd0d208bc8" providerId="ADAL" clId="{80024695-EE67-8444-A1A9-20697CC70558}" dt="2023-12-28T02:34:02.772" v="8239" actId="255"/>
          <ac:spMkLst>
            <pc:docMk/>
            <pc:sldMk cId="2317672027" sldId="2118"/>
            <ac:spMk id="2" creationId="{00000000-0000-0000-0000-000000000000}"/>
          </ac:spMkLst>
        </pc:spChg>
        <pc:spChg chg="add del mod">
          <ac:chgData name="Daniel Khashabi" userId="62390808-c838-45e6-be59-d6fd0d208bc8" providerId="ADAL" clId="{80024695-EE67-8444-A1A9-20697CC70558}" dt="2023-12-28T02:21:15.826" v="8026" actId="478"/>
          <ac:spMkLst>
            <pc:docMk/>
            <pc:sldMk cId="2317672027" sldId="2118"/>
            <ac:spMk id="6" creationId="{C503C6F6-BAD7-244F-B5A7-74C2F8961D82}"/>
          </ac:spMkLst>
        </pc:spChg>
        <pc:spChg chg="mod">
          <ac:chgData name="Daniel Khashabi" userId="62390808-c838-45e6-be59-d6fd0d208bc8" providerId="ADAL" clId="{80024695-EE67-8444-A1A9-20697CC70558}" dt="2023-12-28T02:27:20.557" v="8150" actId="14100"/>
          <ac:spMkLst>
            <pc:docMk/>
            <pc:sldMk cId="2317672027" sldId="2118"/>
            <ac:spMk id="37" creationId="{00000000-0000-0000-0000-000000000000}"/>
          </ac:spMkLst>
        </pc:spChg>
        <pc:spChg chg="add mod">
          <ac:chgData name="Daniel Khashabi" userId="62390808-c838-45e6-be59-d6fd0d208bc8" providerId="ADAL" clId="{80024695-EE67-8444-A1A9-20697CC70558}" dt="2023-12-28T02:28:14.963" v="8165" actId="1035"/>
          <ac:spMkLst>
            <pc:docMk/>
            <pc:sldMk cId="2317672027" sldId="2118"/>
            <ac:spMk id="40" creationId="{1394DC3B-1F7A-62EF-2E98-22A73FFCC49A}"/>
          </ac:spMkLst>
        </pc:spChg>
        <pc:spChg chg="add mod">
          <ac:chgData name="Daniel Khashabi" userId="62390808-c838-45e6-be59-d6fd0d208bc8" providerId="ADAL" clId="{80024695-EE67-8444-A1A9-20697CC70558}" dt="2023-12-28T02:27:48.265" v="8159" actId="207"/>
          <ac:spMkLst>
            <pc:docMk/>
            <pc:sldMk cId="2317672027" sldId="2118"/>
            <ac:spMk id="41" creationId="{18B239F4-E26A-84CA-6245-132FCDEEFACF}"/>
          </ac:spMkLst>
        </pc:spChg>
        <pc:spChg chg="add mod">
          <ac:chgData name="Daniel Khashabi" userId="62390808-c838-45e6-be59-d6fd0d208bc8" providerId="ADAL" clId="{80024695-EE67-8444-A1A9-20697CC70558}" dt="2023-12-28T02:27:48.265" v="8159" actId="207"/>
          <ac:spMkLst>
            <pc:docMk/>
            <pc:sldMk cId="2317672027" sldId="2118"/>
            <ac:spMk id="42" creationId="{681C3CAF-85ED-91BF-7D45-D64D8019B78C}"/>
          </ac:spMkLst>
        </pc:spChg>
        <pc:spChg chg="add mod">
          <ac:chgData name="Daniel Khashabi" userId="62390808-c838-45e6-be59-d6fd0d208bc8" providerId="ADAL" clId="{80024695-EE67-8444-A1A9-20697CC70558}" dt="2023-12-28T02:28:19.844" v="8170" actId="1036"/>
          <ac:spMkLst>
            <pc:docMk/>
            <pc:sldMk cId="2317672027" sldId="2118"/>
            <ac:spMk id="43" creationId="{7418CF24-C657-B094-4004-3F46FB16B9A8}"/>
          </ac:spMkLst>
        </pc:spChg>
        <pc:spChg chg="mod">
          <ac:chgData name="Daniel Khashabi" userId="62390808-c838-45e6-be59-d6fd0d208bc8" providerId="ADAL" clId="{80024695-EE67-8444-A1A9-20697CC70558}" dt="2023-12-28T02:24:58.751" v="8114" actId="1076"/>
          <ac:spMkLst>
            <pc:docMk/>
            <pc:sldMk cId="2317672027" sldId="2118"/>
            <ac:spMk id="44" creationId="{F7C3309A-54F6-FE4B-BABD-FC9424AE4482}"/>
          </ac:spMkLst>
        </pc:spChg>
        <pc:spChg chg="add mod">
          <ac:chgData name="Daniel Khashabi" userId="62390808-c838-45e6-be59-d6fd0d208bc8" providerId="ADAL" clId="{80024695-EE67-8444-A1A9-20697CC70558}" dt="2023-12-28T02:28:16.938" v="8167" actId="1037"/>
          <ac:spMkLst>
            <pc:docMk/>
            <pc:sldMk cId="2317672027" sldId="2118"/>
            <ac:spMk id="46" creationId="{CFCCA9A9-ECEB-EDD5-BF45-EFF8CABB6A4E}"/>
          </ac:spMkLst>
        </pc:spChg>
        <pc:spChg chg="mod">
          <ac:chgData name="Daniel Khashabi" userId="62390808-c838-45e6-be59-d6fd0d208bc8" providerId="ADAL" clId="{80024695-EE67-8444-A1A9-20697CC70558}" dt="2023-12-28T02:28:36.010" v="8174" actId="1038"/>
          <ac:spMkLst>
            <pc:docMk/>
            <pc:sldMk cId="2317672027" sldId="2118"/>
            <ac:spMk id="49" creationId="{CEA68A61-7B59-1FA9-2CB5-E5F19006BE10}"/>
          </ac:spMkLst>
        </pc:spChg>
        <pc:spChg chg="add del mod">
          <ac:chgData name="Daniel Khashabi" userId="62390808-c838-45e6-be59-d6fd0d208bc8" providerId="ADAL" clId="{80024695-EE67-8444-A1A9-20697CC70558}" dt="2023-12-28T02:27:14.919" v="8148" actId="478"/>
          <ac:spMkLst>
            <pc:docMk/>
            <pc:sldMk cId="2317672027" sldId="2118"/>
            <ac:spMk id="51" creationId="{8F6E983B-18B7-C3BD-8837-8DCD2653310E}"/>
          </ac:spMkLst>
        </pc:spChg>
        <pc:spChg chg="add mod">
          <ac:chgData name="Daniel Khashabi" userId="62390808-c838-45e6-be59-d6fd0d208bc8" providerId="ADAL" clId="{80024695-EE67-8444-A1A9-20697CC70558}" dt="2023-12-28T02:27:48.265" v="8159" actId="207"/>
          <ac:spMkLst>
            <pc:docMk/>
            <pc:sldMk cId="2317672027" sldId="2118"/>
            <ac:spMk id="52" creationId="{5BF9F96F-923C-B4A2-C32F-F684FB4F9A0B}"/>
          </ac:spMkLst>
        </pc:spChg>
        <pc:spChg chg="add del mod">
          <ac:chgData name="Daniel Khashabi" userId="62390808-c838-45e6-be59-d6fd0d208bc8" providerId="ADAL" clId="{80024695-EE67-8444-A1A9-20697CC70558}" dt="2023-12-28T02:30:48.020" v="8190" actId="478"/>
          <ac:spMkLst>
            <pc:docMk/>
            <pc:sldMk cId="2317672027" sldId="2118"/>
            <ac:spMk id="55" creationId="{9E4F3802-DF21-B9E1-DFBB-0FB671B0B527}"/>
          </ac:spMkLst>
        </pc:spChg>
        <pc:cxnChg chg="add del mod">
          <ac:chgData name="Daniel Khashabi" userId="62390808-c838-45e6-be59-d6fd0d208bc8" providerId="ADAL" clId="{80024695-EE67-8444-A1A9-20697CC70558}" dt="2023-12-28T02:26:15.437" v="8140" actId="478"/>
          <ac:cxnSpMkLst>
            <pc:docMk/>
            <pc:sldMk cId="2317672027" sldId="2118"/>
            <ac:cxnSpMk id="47" creationId="{41D0BFE9-6F7D-93C4-BD01-9CA2A7C74092}"/>
          </ac:cxnSpMkLst>
        </pc:cxnChg>
        <pc:cxnChg chg="add mod">
          <ac:chgData name="Daniel Khashabi" userId="62390808-c838-45e6-be59-d6fd0d208bc8" providerId="ADAL" clId="{80024695-EE67-8444-A1A9-20697CC70558}" dt="2023-12-28T02:26:23.717" v="8141"/>
          <ac:cxnSpMkLst>
            <pc:docMk/>
            <pc:sldMk cId="2317672027" sldId="2118"/>
            <ac:cxnSpMk id="48" creationId="{C5519E9D-785D-7630-E2B5-ED04D5885200}"/>
          </ac:cxnSpMkLst>
        </pc:cxnChg>
        <pc:cxnChg chg="add mod">
          <ac:chgData name="Daniel Khashabi" userId="62390808-c838-45e6-be59-d6fd0d208bc8" providerId="ADAL" clId="{80024695-EE67-8444-A1A9-20697CC70558}" dt="2023-12-28T02:28:46.679" v="8177" actId="1076"/>
          <ac:cxnSpMkLst>
            <pc:docMk/>
            <pc:sldMk cId="2317672027" sldId="2118"/>
            <ac:cxnSpMk id="53" creationId="{825A4826-92C5-BEBA-BBD1-FF04BDF4182D}"/>
          </ac:cxnSpMkLst>
        </pc:cxnChg>
        <pc:cxnChg chg="del">
          <ac:chgData name="Daniel Khashabi" userId="62390808-c838-45e6-be59-d6fd0d208bc8" providerId="ADAL" clId="{80024695-EE67-8444-A1A9-20697CC70558}" dt="2023-12-28T02:22:58.113" v="8094" actId="478"/>
          <ac:cxnSpMkLst>
            <pc:docMk/>
            <pc:sldMk cId="2317672027" sldId="2118"/>
            <ac:cxnSpMk id="54" creationId="{26BAEC91-9AAE-1076-A948-6F63BB8DC1D1}"/>
          </ac:cxnSpMkLst>
        </pc:cxnChg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4116398064" sldId="2118"/>
        </pc:sldMkLst>
      </pc:sldChg>
      <pc:sldChg chg="addSp delSp modSp add del mod ord modClrScheme chgLayout">
        <pc:chgData name="Daniel Khashabi" userId="62390808-c838-45e6-be59-d6fd0d208bc8" providerId="ADAL" clId="{80024695-EE67-8444-A1A9-20697CC70558}" dt="2023-12-28T02:55:12.204" v="8715" actId="20578"/>
        <pc:sldMkLst>
          <pc:docMk/>
          <pc:sldMk cId="0" sldId="2119"/>
        </pc:sldMkLst>
        <pc:spChg chg="mod ord">
          <ac:chgData name="Daniel Khashabi" userId="62390808-c838-45e6-be59-d6fd0d208bc8" providerId="ADAL" clId="{80024695-EE67-8444-A1A9-20697CC70558}" dt="2023-12-28T02:31:35.967" v="8192" actId="700"/>
          <ac:spMkLst>
            <pc:docMk/>
            <pc:sldMk cId="0" sldId="2119"/>
            <ac:spMk id="2" creationId="{00000000-0000-0000-0000-000000000000}"/>
          </ac:spMkLst>
        </pc:spChg>
        <pc:spChg chg="add del mod">
          <ac:chgData name="Daniel Khashabi" userId="62390808-c838-45e6-be59-d6fd0d208bc8" providerId="ADAL" clId="{80024695-EE67-8444-A1A9-20697CC70558}" dt="2023-12-28T02:31:41.581" v="8197" actId="47"/>
          <ac:spMkLst>
            <pc:docMk/>
            <pc:sldMk cId="0" sldId="2119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0024695-EE67-8444-A1A9-20697CC70558}" dt="2023-12-28T02:31:35.967" v="8192" actId="700"/>
          <ac:spMkLst>
            <pc:docMk/>
            <pc:sldMk cId="0" sldId="211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80024695-EE67-8444-A1A9-20697CC70558}" dt="2023-12-28T02:31:49.315" v="8201" actId="403"/>
          <ac:spMkLst>
            <pc:docMk/>
            <pc:sldMk cId="0" sldId="2119"/>
            <ac:spMk id="6" creationId="{C2CBC913-5C80-CCE2-8DA2-608294D6B0A9}"/>
          </ac:spMkLst>
        </pc:spChg>
      </pc:sldChg>
      <pc:sldChg chg="add del">
        <pc:chgData name="Daniel Khashabi" userId="62390808-c838-45e6-be59-d6fd0d208bc8" providerId="ADAL" clId="{80024695-EE67-8444-A1A9-20697CC70558}" dt="2023-12-28T02:29:53.429" v="8187" actId="2696"/>
        <pc:sldMkLst>
          <pc:docMk/>
          <pc:sldMk cId="1499168775" sldId="2119"/>
        </pc:sldMkLst>
      </pc:sldChg>
      <pc:sldChg chg="add del">
        <pc:chgData name="Daniel Khashabi" userId="62390808-c838-45e6-be59-d6fd0d208bc8" providerId="ADAL" clId="{80024695-EE67-8444-A1A9-20697CC70558}" dt="2023-12-28T02:54:54.663" v="8713"/>
        <pc:sldMkLst>
          <pc:docMk/>
          <pc:sldMk cId="1668220167" sldId="2119"/>
        </pc:sldMkLst>
      </pc:sldChg>
      <pc:sldChg chg="modSp new del mod">
        <pc:chgData name="Daniel Khashabi" userId="62390808-c838-45e6-be59-d6fd0d208bc8" providerId="ADAL" clId="{80024695-EE67-8444-A1A9-20697CC70558}" dt="2023-12-28T02:54:50.459" v="8705" actId="680"/>
        <pc:sldMkLst>
          <pc:docMk/>
          <pc:sldMk cId="1280340386" sldId="2120"/>
        </pc:sldMkLst>
        <pc:spChg chg="mod">
          <ac:chgData name="Daniel Khashabi" userId="62390808-c838-45e6-be59-d6fd0d208bc8" providerId="ADAL" clId="{80024695-EE67-8444-A1A9-20697CC70558}" dt="2023-12-28T02:54:50.001" v="8704" actId="20577"/>
          <ac:spMkLst>
            <pc:docMk/>
            <pc:sldMk cId="1280340386" sldId="2120"/>
            <ac:spMk id="2" creationId="{4E51BFC2-7751-748B-F0B5-6FF78AA57C92}"/>
          </ac:spMkLst>
        </pc:spChg>
        <pc:spChg chg="mod">
          <ac:chgData name="Daniel Khashabi" userId="62390808-c838-45e6-be59-d6fd0d208bc8" providerId="ADAL" clId="{80024695-EE67-8444-A1A9-20697CC70558}" dt="2023-12-28T02:54:49.778" v="8703" actId="20577"/>
          <ac:spMkLst>
            <pc:docMk/>
            <pc:sldMk cId="1280340386" sldId="2120"/>
            <ac:spMk id="3" creationId="{C4B2FA81-7834-A74D-57C1-8C3ED5EE2A03}"/>
          </ac:spMkLst>
        </pc:spChg>
      </pc:sldChg>
      <pc:sldChg chg="modSp add mod">
        <pc:chgData name="Daniel Khashabi" userId="62390808-c838-45e6-be59-d6fd0d208bc8" providerId="ADAL" clId="{80024695-EE67-8444-A1A9-20697CC70558}" dt="2023-12-28T03:08:27.582" v="8883" actId="20577"/>
        <pc:sldMkLst>
          <pc:docMk/>
          <pc:sldMk cId="1558850776" sldId="2120"/>
        </pc:sldMkLst>
        <pc:spChg chg="mod">
          <ac:chgData name="Daniel Khashabi" userId="62390808-c838-45e6-be59-d6fd0d208bc8" providerId="ADAL" clId="{80024695-EE67-8444-A1A9-20697CC70558}" dt="2023-12-28T03:08:27.582" v="8883" actId="20577"/>
          <ac:spMkLst>
            <pc:docMk/>
            <pc:sldMk cId="1558850776" sldId="2120"/>
            <ac:spMk id="2" creationId="{9C8604F4-C856-657D-CD64-B182A756E07B}"/>
          </ac:spMkLst>
        </pc:spChg>
      </pc:sldChg>
      <pc:sldChg chg="addSp modSp add del mod modClrScheme chgLayout">
        <pc:chgData name="Daniel Khashabi" userId="62390808-c838-45e6-be59-d6fd0d208bc8" providerId="ADAL" clId="{80024695-EE67-8444-A1A9-20697CC70558}" dt="2023-12-28T02:49:16.290" v="8633" actId="2696"/>
        <pc:sldMkLst>
          <pc:docMk/>
          <pc:sldMk cId="3721417663" sldId="2120"/>
        </pc:sldMkLst>
        <pc:spChg chg="mod ord">
          <ac:chgData name="Daniel Khashabi" userId="62390808-c838-45e6-be59-d6fd0d208bc8" providerId="ADAL" clId="{80024695-EE67-8444-A1A9-20697CC70558}" dt="2023-12-28T02:37:37.734" v="8245" actId="27636"/>
          <ac:spMkLst>
            <pc:docMk/>
            <pc:sldMk cId="3721417663" sldId="2120"/>
            <ac:spMk id="2" creationId="{1519C29B-62E8-AC32-EE57-67D592AD9B02}"/>
          </ac:spMkLst>
        </pc:spChg>
        <pc:spChg chg="add mod ord">
          <ac:chgData name="Daniel Khashabi" userId="62390808-c838-45e6-be59-d6fd0d208bc8" providerId="ADAL" clId="{80024695-EE67-8444-A1A9-20697CC70558}" dt="2023-12-28T02:37:37.688" v="8244" actId="700"/>
          <ac:spMkLst>
            <pc:docMk/>
            <pc:sldMk cId="3721417663" sldId="2120"/>
            <ac:spMk id="6" creationId="{3C2A8D18-A7F4-9226-74E6-0EB7A5C92DB0}"/>
          </ac:spMkLst>
        </pc:spChg>
        <pc:picChg chg="add mod">
          <ac:chgData name="Daniel Khashabi" userId="62390808-c838-45e6-be59-d6fd0d208bc8" providerId="ADAL" clId="{80024695-EE67-8444-A1A9-20697CC70558}" dt="2023-12-28T02:37:27.849" v="8243"/>
          <ac:picMkLst>
            <pc:docMk/>
            <pc:sldMk cId="3721417663" sldId="2120"/>
            <ac:picMk id="3" creationId="{89B13CC7-51D9-A298-FE65-9B8795E3574B}"/>
          </ac:picMkLst>
        </pc:picChg>
        <pc:picChg chg="mod ord">
          <ac:chgData name="Daniel Khashabi" userId="62390808-c838-45e6-be59-d6fd0d208bc8" providerId="ADAL" clId="{80024695-EE67-8444-A1A9-20697CC70558}" dt="2023-12-28T02:37:37.688" v="8244" actId="700"/>
          <ac:picMkLst>
            <pc:docMk/>
            <pc:sldMk cId="3721417663" sldId="2120"/>
            <ac:picMk id="5" creationId="{FDB1E3ED-007C-6EC3-00AE-F0085E879092}"/>
          </ac:picMkLst>
        </pc:picChg>
        <pc:picChg chg="add mod">
          <ac:chgData name="Daniel Khashabi" userId="62390808-c838-45e6-be59-d6fd0d208bc8" providerId="ADAL" clId="{80024695-EE67-8444-A1A9-20697CC70558}" dt="2023-12-28T02:38:07.743" v="8258" actId="1076"/>
          <ac:picMkLst>
            <pc:docMk/>
            <pc:sldMk cId="3721417663" sldId="2120"/>
            <ac:picMk id="8" creationId="{5072622C-9EEB-D6D4-140D-024ADA3D7974}"/>
          </ac:picMkLst>
        </pc:picChg>
      </pc:sldChg>
      <pc:sldChg chg="addSp modSp new mod">
        <pc:chgData name="Daniel Khashabi" userId="62390808-c838-45e6-be59-d6fd0d208bc8" providerId="ADAL" clId="{80024695-EE67-8444-A1A9-20697CC70558}" dt="2023-12-28T03:13:18.449" v="9162" actId="20577"/>
        <pc:sldMkLst>
          <pc:docMk/>
          <pc:sldMk cId="2064135483" sldId="2121"/>
        </pc:sldMkLst>
        <pc:spChg chg="mod">
          <ac:chgData name="Daniel Khashabi" userId="62390808-c838-45e6-be59-d6fd0d208bc8" providerId="ADAL" clId="{80024695-EE67-8444-A1A9-20697CC70558}" dt="2023-12-28T03:11:03.610" v="8936" actId="20577"/>
          <ac:spMkLst>
            <pc:docMk/>
            <pc:sldMk cId="2064135483" sldId="2121"/>
            <ac:spMk id="2" creationId="{69814635-9F16-09DD-3AE4-402D2AB8686E}"/>
          </ac:spMkLst>
        </pc:spChg>
        <pc:spChg chg="mod">
          <ac:chgData name="Daniel Khashabi" userId="62390808-c838-45e6-be59-d6fd0d208bc8" providerId="ADAL" clId="{80024695-EE67-8444-A1A9-20697CC70558}" dt="2023-12-28T03:13:18.449" v="9162" actId="20577"/>
          <ac:spMkLst>
            <pc:docMk/>
            <pc:sldMk cId="2064135483" sldId="2121"/>
            <ac:spMk id="3" creationId="{583DC991-5DC5-98AD-6ACE-F76AB1E275A4}"/>
          </ac:spMkLst>
        </pc:spChg>
        <pc:spChg chg="add mod">
          <ac:chgData name="Daniel Khashabi" userId="62390808-c838-45e6-be59-d6fd0d208bc8" providerId="ADAL" clId="{80024695-EE67-8444-A1A9-20697CC70558}" dt="2023-12-28T03:11:25.911" v="8942" actId="122"/>
          <ac:spMkLst>
            <pc:docMk/>
            <pc:sldMk cId="2064135483" sldId="2121"/>
            <ac:spMk id="5" creationId="{BC6B061C-FA6D-0D5F-B9E7-3F4C12068B8F}"/>
          </ac:spMkLst>
        </pc:spChg>
      </pc:sldChg>
      <pc:sldChg chg="add del">
        <pc:chgData name="Daniel Khashabi" userId="62390808-c838-45e6-be59-d6fd0d208bc8" providerId="ADAL" clId="{80024695-EE67-8444-A1A9-20697CC70558}" dt="2023-12-28T02:47:58.934" v="8580" actId="2696"/>
        <pc:sldMkLst>
          <pc:docMk/>
          <pc:sldMk cId="3585555502" sldId="2121"/>
        </pc:sldMkLst>
      </pc:sldChg>
      <pc:sldChg chg="addSp delSp modSp new mod modClrScheme chgLayout">
        <pc:chgData name="Daniel Khashabi" userId="62390808-c838-45e6-be59-d6fd0d208bc8" providerId="ADAL" clId="{80024695-EE67-8444-A1A9-20697CC70558}" dt="2023-12-29T05:14:39.940" v="9280" actId="20577"/>
        <pc:sldMkLst>
          <pc:docMk/>
          <pc:sldMk cId="2046709205" sldId="2122"/>
        </pc:sldMkLst>
        <pc:spChg chg="del mod ord">
          <ac:chgData name="Daniel Khashabi" userId="62390808-c838-45e6-be59-d6fd0d208bc8" providerId="ADAL" clId="{80024695-EE67-8444-A1A9-20697CC70558}" dt="2023-12-29T05:10:00.547" v="9203" actId="700"/>
          <ac:spMkLst>
            <pc:docMk/>
            <pc:sldMk cId="2046709205" sldId="2122"/>
            <ac:spMk id="2" creationId="{3667B215-5350-1BAD-055A-79AEDAC6FFF6}"/>
          </ac:spMkLst>
        </pc:spChg>
        <pc:spChg chg="del mod ord">
          <ac:chgData name="Daniel Khashabi" userId="62390808-c838-45e6-be59-d6fd0d208bc8" providerId="ADAL" clId="{80024695-EE67-8444-A1A9-20697CC70558}" dt="2023-12-29T05:10:00.547" v="9203" actId="700"/>
          <ac:spMkLst>
            <pc:docMk/>
            <pc:sldMk cId="2046709205" sldId="2122"/>
            <ac:spMk id="3" creationId="{B3378171-15AC-007C-9D7E-044CE57DC692}"/>
          </ac:spMkLst>
        </pc:spChg>
        <pc:spChg chg="add mod ord">
          <ac:chgData name="Daniel Khashabi" userId="62390808-c838-45e6-be59-d6fd0d208bc8" providerId="ADAL" clId="{80024695-EE67-8444-A1A9-20697CC70558}" dt="2023-12-29T05:10:04.814" v="9219" actId="20577"/>
          <ac:spMkLst>
            <pc:docMk/>
            <pc:sldMk cId="2046709205" sldId="2122"/>
            <ac:spMk id="4" creationId="{01528C98-B7E8-3257-5909-98AAF831B263}"/>
          </ac:spMkLst>
        </pc:spChg>
        <pc:spChg chg="add mod ord">
          <ac:chgData name="Daniel Khashabi" userId="62390808-c838-45e6-be59-d6fd0d208bc8" providerId="ADAL" clId="{80024695-EE67-8444-A1A9-20697CC70558}" dt="2023-12-29T05:14:39.940" v="9280" actId="20577"/>
          <ac:spMkLst>
            <pc:docMk/>
            <pc:sldMk cId="2046709205" sldId="2122"/>
            <ac:spMk id="5" creationId="{8D048CB6-9DBB-95B1-56D1-9F2A82D611A5}"/>
          </ac:spMkLst>
        </pc:spChg>
      </pc:sldChg>
      <pc:sldChg chg="addSp modSp add del">
        <pc:chgData name="Daniel Khashabi" userId="62390808-c838-45e6-be59-d6fd0d208bc8" providerId="ADAL" clId="{80024695-EE67-8444-A1A9-20697CC70558}" dt="2023-12-28T02:47:06.486" v="8490" actId="2696"/>
        <pc:sldMkLst>
          <pc:docMk/>
          <pc:sldMk cId="2342406589" sldId="2122"/>
        </pc:sldMkLst>
        <pc:picChg chg="add mod">
          <ac:chgData name="Daniel Khashabi" userId="62390808-c838-45e6-be59-d6fd0d208bc8" providerId="ADAL" clId="{80024695-EE67-8444-A1A9-20697CC70558}" dt="2023-12-28T02:45:30.200" v="8477"/>
          <ac:picMkLst>
            <pc:docMk/>
            <pc:sldMk cId="2342406589" sldId="2122"/>
            <ac:picMk id="7" creationId="{7BFD95EE-B333-B0B8-DA77-AEB8BCE8E924}"/>
          </ac:picMkLst>
        </pc:picChg>
        <pc:picChg chg="mod">
          <ac:chgData name="Daniel Khashabi" userId="62390808-c838-45e6-be59-d6fd0d208bc8" providerId="ADAL" clId="{80024695-EE67-8444-A1A9-20697CC70558}" dt="2023-12-28T02:45:19.751" v="8475" actId="732"/>
          <ac:picMkLst>
            <pc:docMk/>
            <pc:sldMk cId="2342406589" sldId="2122"/>
            <ac:picMk id="11" creationId="{A034F036-A3DA-7933-8AA6-1AAC0D328375}"/>
          </ac:picMkLst>
        </pc:picChg>
      </pc:sldChg>
      <pc:sldChg chg="modSp new mod">
        <pc:chgData name="Daniel Khashabi" userId="62390808-c838-45e6-be59-d6fd0d208bc8" providerId="ADAL" clId="{80024695-EE67-8444-A1A9-20697CC70558}" dt="2023-12-31T15:22:40.468" v="9293" actId="20577"/>
        <pc:sldMkLst>
          <pc:docMk/>
          <pc:sldMk cId="554734844" sldId="2123"/>
        </pc:sldMkLst>
        <pc:spChg chg="mod">
          <ac:chgData name="Daniel Khashabi" userId="62390808-c838-45e6-be59-d6fd0d208bc8" providerId="ADAL" clId="{80024695-EE67-8444-A1A9-20697CC70558}" dt="2023-12-31T15:22:40.468" v="9293" actId="20577"/>
          <ac:spMkLst>
            <pc:docMk/>
            <pc:sldMk cId="554734844" sldId="2123"/>
            <ac:spMk id="3" creationId="{BD002533-9EC1-CFC3-0967-F603D4E7B7A8}"/>
          </ac:spMkLst>
        </pc:spChg>
      </pc:sldChg>
      <pc:sldChg chg="modSp add del">
        <pc:chgData name="Daniel Khashabi" userId="62390808-c838-45e6-be59-d6fd0d208bc8" providerId="ADAL" clId="{80024695-EE67-8444-A1A9-20697CC70558}" dt="2023-12-28T02:47:07.046" v="8491" actId="2696"/>
        <pc:sldMkLst>
          <pc:docMk/>
          <pc:sldMk cId="1255373416" sldId="2123"/>
        </pc:sldMkLst>
        <pc:picChg chg="mod">
          <ac:chgData name="Daniel Khashabi" userId="62390808-c838-45e6-be59-d6fd0d208bc8" providerId="ADAL" clId="{80024695-EE67-8444-A1A9-20697CC70558}" dt="2023-12-28T02:45:27.774" v="8476" actId="732"/>
          <ac:picMkLst>
            <pc:docMk/>
            <pc:sldMk cId="1255373416" sldId="2123"/>
            <ac:picMk id="11" creationId="{A034F036-A3DA-7933-8AA6-1AAC0D328375}"/>
          </ac:picMkLst>
        </pc:picChg>
      </pc:sldChg>
      <pc:sldChg chg="addSp modSp new mod">
        <pc:chgData name="Daniel Khashabi" userId="62390808-c838-45e6-be59-d6fd0d208bc8" providerId="ADAL" clId="{80024695-EE67-8444-A1A9-20697CC70558}" dt="2024-01-02T03:33:02.783" v="9298" actId="1076"/>
        <pc:sldMkLst>
          <pc:docMk/>
          <pc:sldMk cId="741137923" sldId="2124"/>
        </pc:sldMkLst>
        <pc:picChg chg="add mod">
          <ac:chgData name="Daniel Khashabi" userId="62390808-c838-45e6-be59-d6fd0d208bc8" providerId="ADAL" clId="{80024695-EE67-8444-A1A9-20697CC70558}" dt="2024-01-02T03:33:02.783" v="9298" actId="1076"/>
          <ac:picMkLst>
            <pc:docMk/>
            <pc:sldMk cId="741137923" sldId="2124"/>
            <ac:picMk id="5" creationId="{8971E36E-CD95-6A33-3076-773BE1FACB39}"/>
          </ac:picMkLst>
        </pc:picChg>
      </pc:sldChg>
      <pc:sldChg chg="modSp new add del mod">
        <pc:chgData name="Daniel Khashabi" userId="62390808-c838-45e6-be59-d6fd0d208bc8" providerId="ADAL" clId="{80024695-EE67-8444-A1A9-20697CC70558}" dt="2024-01-02T15:59:55.389" v="9353" actId="20577"/>
        <pc:sldMkLst>
          <pc:docMk/>
          <pc:sldMk cId="2708079127" sldId="2125"/>
        </pc:sldMkLst>
        <pc:spChg chg="mod">
          <ac:chgData name="Daniel Khashabi" userId="62390808-c838-45e6-be59-d6fd0d208bc8" providerId="ADAL" clId="{80024695-EE67-8444-A1A9-20697CC70558}" dt="2024-01-02T15:59:51.561" v="9333" actId="20577"/>
          <ac:spMkLst>
            <pc:docMk/>
            <pc:sldMk cId="2708079127" sldId="2125"/>
            <ac:spMk id="2" creationId="{0417EF8C-3072-2A40-4ED6-9F133454C36E}"/>
          </ac:spMkLst>
        </pc:spChg>
        <pc:spChg chg="mod">
          <ac:chgData name="Daniel Khashabi" userId="62390808-c838-45e6-be59-d6fd0d208bc8" providerId="ADAL" clId="{80024695-EE67-8444-A1A9-20697CC70558}" dt="2024-01-02T15:59:55.389" v="9353" actId="20577"/>
          <ac:spMkLst>
            <pc:docMk/>
            <pc:sldMk cId="2708079127" sldId="2125"/>
            <ac:spMk id="3" creationId="{B55ECF1E-35DA-C853-7DB5-F2F66F9AE3B9}"/>
          </ac:spMkLst>
        </pc:spChg>
      </pc:sldChg>
      <pc:sldChg chg="modSp new del mod">
        <pc:chgData name="Daniel Khashabi" userId="62390808-c838-45e6-be59-d6fd0d208bc8" providerId="ADAL" clId="{80024695-EE67-8444-A1A9-20697CC70558}" dt="2024-01-02T16:16:37.680" v="9369" actId="2696"/>
        <pc:sldMkLst>
          <pc:docMk/>
          <pc:sldMk cId="2069683920" sldId="2126"/>
        </pc:sldMkLst>
        <pc:spChg chg="mod">
          <ac:chgData name="Daniel Khashabi" userId="62390808-c838-45e6-be59-d6fd0d208bc8" providerId="ADAL" clId="{80024695-EE67-8444-A1A9-20697CC70558}" dt="2024-01-02T16:16:35.510" v="9368" actId="20577"/>
          <ac:spMkLst>
            <pc:docMk/>
            <pc:sldMk cId="2069683920" sldId="2126"/>
            <ac:spMk id="2" creationId="{B9DB758E-1C6B-11A5-BCB9-E4ABA757E7EF}"/>
          </ac:spMkLst>
        </pc:spChg>
      </pc:sldChg>
      <pc:sldMasterChg chg="addSldLayout delSldLayout">
        <pc:chgData name="Daniel Khashabi" userId="62390808-c838-45e6-be59-d6fd0d208bc8" providerId="ADAL" clId="{80024695-EE67-8444-A1A9-20697CC70558}" dt="2023-12-28T02:54:55.863" v="8714" actId="2696"/>
        <pc:sldMasterMkLst>
          <pc:docMk/>
          <pc:sldMasterMk cId="0" sldId="2147483684"/>
        </pc:sldMasterMkLst>
        <pc:sldLayoutChg chg="add del">
          <pc:chgData name="Daniel Khashabi" userId="62390808-c838-45e6-be59-d6fd0d208bc8" providerId="ADAL" clId="{80024695-EE67-8444-A1A9-20697CC70558}" dt="2023-12-28T02:54:55.863" v="8714" actId="2696"/>
          <pc:sldLayoutMkLst>
            <pc:docMk/>
            <pc:sldMasterMk cId="0" sldId="2147483684"/>
            <pc:sldLayoutMk cId="4156724831" sldId="2147483694"/>
          </pc:sldLayoutMkLst>
        </pc:sldLayoutChg>
        <pc:sldLayoutChg chg="add del">
          <pc:chgData name="Daniel Khashabi" userId="62390808-c838-45e6-be59-d6fd0d208bc8" providerId="ADAL" clId="{80024695-EE67-8444-A1A9-20697CC70558}" dt="2023-12-28T02:54:55.863" v="8714" actId="2696"/>
          <pc:sldLayoutMkLst>
            <pc:docMk/>
            <pc:sldMasterMk cId="0" sldId="2147483684"/>
            <pc:sldLayoutMk cId="2002831850" sldId="2147483761"/>
          </pc:sldLayoutMkLst>
        </pc:sldLayoutChg>
        <pc:sldLayoutChg chg="del">
          <pc:chgData name="Daniel Khashabi" userId="62390808-c838-45e6-be59-d6fd0d208bc8" providerId="ADAL" clId="{80024695-EE67-8444-A1A9-20697CC70558}" dt="2023-12-27T21:38:31.536" v="6524" actId="2696"/>
          <pc:sldLayoutMkLst>
            <pc:docMk/>
            <pc:sldMasterMk cId="0" sldId="2147483684"/>
            <pc:sldLayoutMk cId="2919807772" sldId="2147483762"/>
          </pc:sldLayoutMkLst>
        </pc:sldLayoutChg>
        <pc:sldLayoutChg chg="add del">
          <pc:chgData name="Daniel Khashabi" userId="62390808-c838-45e6-be59-d6fd0d208bc8" providerId="ADAL" clId="{80024695-EE67-8444-A1A9-20697CC70558}" dt="2023-12-28T02:54:55.863" v="8714" actId="2696"/>
          <pc:sldLayoutMkLst>
            <pc:docMk/>
            <pc:sldMasterMk cId="0" sldId="2147483684"/>
            <pc:sldLayoutMk cId="1188216681" sldId="2147483763"/>
          </pc:sldLayoutMkLst>
        </pc:sldLayoutChg>
        <pc:sldLayoutChg chg="add del">
          <pc:chgData name="Daniel Khashabi" userId="62390808-c838-45e6-be59-d6fd0d208bc8" providerId="ADAL" clId="{80024695-EE67-8444-A1A9-20697CC70558}" dt="2023-12-28T02:54:55.863" v="8714" actId="2696"/>
          <pc:sldLayoutMkLst>
            <pc:docMk/>
            <pc:sldMasterMk cId="0" sldId="2147483684"/>
            <pc:sldLayoutMk cId="884921147" sldId="2147483775"/>
          </pc:sldLayoutMkLst>
        </pc:sldLayoutChg>
      </pc:sldMaster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</pc:chgInfo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A6FF90-B9CA-D74B-9420-C7A8AAFB8717}" authorId="{AC97BE05-7214-46BD-569F-A0959E827800}" created="2024-02-25T13:41:58.493">
    <pc:sldMkLst xmlns:pc="http://schemas.microsoft.com/office/powerpoint/2013/main/command">
      <pc:docMk/>
      <pc:sldMk cId="0" sldId="262"/>
    </pc:sldMkLst>
    <p188:txBody>
      <a:bodyPr/>
      <a:lstStyle/>
      <a:p>
        <a:r>
          <a:rPr lang="en-US"/>
          <a:t>Here explain why negative inf. </a:t>
        </a:r>
      </a:p>
    </p188:txBody>
  </p188:cm>
</p188:cmLst>
</file>

<file path=ppt/comments/modernComment_12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F3C34F-B5B2-6242-B88C-208EA5A9CD0B}" authorId="{AC97BE05-7214-46BD-569F-A0959E827800}" created="2024-02-25T13:41:39.303">
    <pc:sldMkLst xmlns:pc="http://schemas.microsoft.com/office/powerpoint/2013/main/command">
      <pc:docMk/>
      <pc:sldMk cId="0" sldId="301"/>
    </pc:sldMkLst>
    <p188:txBody>
      <a:bodyPr/>
      <a:lstStyle/>
      <a:p>
        <a:r>
          <a:rPr lang="en-US"/>
          <a:t>The order of LN is incorrect in the code </a:t>
        </a:r>
      </a:p>
    </p188:txBody>
  </p188:cm>
</p188:cmLst>
</file>

<file path=ppt/comments/modernComment_12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328572-A70A-7A4A-9F98-299F43994104}" authorId="{AC97BE05-7214-46BD-569F-A0959E827800}" status="resolved" created="2023-12-27T16:41:12.142" complete="100000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147_A41C30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A78B74-31C7-6044-8C3B-4056FE677318}" authorId="{AC97BE05-7214-46BD-569F-A0959E827800}" status="resolved" created="2023-12-27T18:38:54.264">
    <pc:sldMkLst xmlns:pc="http://schemas.microsoft.com/office/powerpoint/2013/main/command">
      <pc:docMk/>
      <pc:sldMk cId="474894553" sldId="327"/>
    </pc:sldMkLst>
    <p188:txBody>
      <a:bodyPr/>
      <a:lstStyle/>
      <a:p>
        <a:r>
          <a:rPr lang="en-US"/>
          <a:t>Not sure how important is this question. </a:t>
        </a:r>
      </a:p>
    </p188:txBody>
  </p188:cm>
</p188:cmLst>
</file>

<file path=ppt/comments/modernComment_64B_2335BF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AF4DC6-34D6-AF48-A4FB-D3B3AB9713AF}" authorId="{AC97BE05-7214-46BD-569F-A0959E827800}" status="resolved" created="2023-12-27T16:42:45.078" complete="100000">
    <pc:sldMkLst xmlns:pc="http://schemas.microsoft.com/office/powerpoint/2013/main/command">
      <pc:docMk/>
      <pc:sldMk cId="590724948" sldId="1611"/>
    </pc:sldMkLst>
    <p188:txBody>
      <a:bodyPr/>
      <a:lstStyle/>
      <a:p>
        <a:r>
          <a:rPr lang="en-US"/>
          <a:t>TODO: there are two alpha’s which can be confusing. Change one of them to a different notation. </a:t>
        </a:r>
      </a:p>
    </p188:txBody>
  </p188:cm>
</p188:cmLst>
</file>

<file path=ppt/comments/modernComment_68D_E89C09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74E1F0-60E2-4946-A37F-892EFDD245B3}" authorId="{AC97BE05-7214-46BD-569F-A0959E827800}" status="resolved" created="2023-02-23T21:00:59.029" complete="100000">
    <pc:sldMkLst xmlns:pc="http://schemas.microsoft.com/office/powerpoint/2013/main/command">
      <pc:docMk/>
      <pc:sldMk cId="3902540268" sldId="1677"/>
    </pc:sldMkLst>
    <p188:txBody>
      <a:bodyPr/>
      <a:lstStyle/>
      <a:p>
        <a:r>
          <a:rPr lang="en-US"/>
          <a:t>here it would be useful to walk  them through the blocks. 
Most important, show them how encoder-decoder are used (batch vs generate one token at a time). </a:t>
        </a:r>
      </a:p>
    </p188:txBody>
  </p188:cm>
</p188:cmLst>
</file>

<file path=ppt/comments/modernComment_6A4_FF13DB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9D8DBE-4882-6545-B4EF-B0151B5E5D9D}" authorId="{AC97BE05-7214-46BD-569F-A0959E827800}" status="resolved" created="2023-02-28T19:42:54.373" complete="100000">
    <pc:sldMkLst xmlns:pc="http://schemas.microsoft.com/office/powerpoint/2013/main/command">
      <pc:docMk/>
      <pc:sldMk cId="4279491511" sldId="1700"/>
    </pc:sldMkLst>
    <p188:txBody>
      <a:bodyPr/>
      <a:lstStyle/>
      <a:p>
        <a:r>
          <a:rPr lang="en-US"/>
          <a:t>TODO: add evals that show impact of model size. </a:t>
        </a:r>
      </a:p>
    </p188:txBody>
  </p188:cm>
</p188:cmLst>
</file>

<file path=ppt/comments/modernComment_6B7_441997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177C1A-D53B-1748-BA22-3104D5990BFE}" authorId="{AC97BE05-7214-46BD-569F-A0959E827800}" status="resolved" created="2023-11-14T01:51:33.198" complete="100000">
    <pc:sldMkLst xmlns:pc="http://schemas.microsoft.com/office/powerpoint/2013/main/command">
      <pc:docMk/>
      <pc:sldMk cId="1142527989" sldId="1719"/>
    </pc:sldMkLst>
    <p188:txBody>
      <a:bodyPr/>
      <a:lstStyle/>
      <a:p>
        <a:r>
          <a:rPr lang="en-US"/>
          <a:t>You want to point out several of the branches that we will study here. 
 - Multimodality 
 - Positional embeddings 
 - Enc/Dec/Enc-dec </a:t>
        </a:r>
      </a:p>
    </p188:txBody>
  </p188:cm>
</p188:cmLst>
</file>

<file path=ppt/comments/modernComment_6BB_9F1D74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D573BD-0477-E74A-8578-16DDDA237181}" authorId="{AC97BE05-7214-46BD-569F-A0959E827800}" status="resolved" created="2023-12-27T17:23:42.627" complete="100000">
    <pc:sldMkLst xmlns:pc="http://schemas.microsoft.com/office/powerpoint/2013/main/command">
      <pc:docMk/>
      <pc:sldMk cId="2283472175" sldId="1723"/>
    </pc:sldMkLst>
    <p188:txBody>
      <a:bodyPr/>
      <a:lstStyle/>
      <a:p>
        <a:r>
          <a:rPr lang="en-US"/>
          <a:t>Consider moving this to the later section, i.e., to the stack of attention blocks. </a:t>
        </a:r>
      </a:p>
    </p188:txBody>
  </p188:cm>
</p188:cmLst>
</file>

<file path=ppt/comments/modernComment_7C7_7A0CAC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D0AC00-BD4D-2541-93E0-3CA92CE6310F}" authorId="{AC97BE05-7214-46BD-569F-A0959E827800}" status="resolved" created="2023-02-27T02:22:13.549">
    <pc:sldMkLst xmlns:pc="http://schemas.microsoft.com/office/powerpoint/2013/main/command">
      <pc:docMk/>
      <pc:sldMk cId="918904744" sldId="1991"/>
    </pc:sldMkLst>
    <p188:txBody>
      <a:bodyPr/>
      <a:lstStyle/>
      <a:p>
        <a:r>
          <a:rPr lang="en-US"/>
          <a:t>LLamma should be added </a:t>
        </a:r>
      </a:p>
    </p188:txBody>
  </p188:cm>
  <p188:cm id="{B7D2A077-9239-E74D-8EF9-34ADE792F5A6}" authorId="{AC97BE05-7214-46BD-569F-A0959E827800}" status="resolved" created="2024-02-22T13:59:38.740" complete="100000">
    <pc:sldMkLst xmlns:pc="http://schemas.microsoft.com/office/powerpoint/2013/main/command">
      <pc:docMk/>
      <pc:sldMk cId="2047651027" sldId="1991"/>
    </pc:sldMkLst>
    <p188:txBody>
      <a:bodyPr/>
      <a:lstStyle/>
      <a:p>
        <a:r>
          <a:rPr lang="en-US"/>
          <a:t>add more updated models here … </a:t>
        </a:r>
      </a:p>
    </p188:txBody>
  </p188:cm>
</p188:cmLst>
</file>

<file path=ppt/comments/modernComment_7DD_5F9D97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A1ADBF-B3A2-0446-8ED6-B222B354A8C6}" authorId="{AC97BE05-7214-46BD-569F-A0959E827800}" created="2024-02-25T22:36:47.295">
    <pc:sldMkLst xmlns:pc="http://schemas.microsoft.com/office/powerpoint/2013/main/command">
      <pc:docMk/>
      <pc:sldMk cId="1604163348" sldId="2013"/>
    </pc:sldMkLst>
    <p188:txBody>
      <a:bodyPr/>
      <a:lstStyle/>
      <a:p>
        <a:r>
          <a:rPr lang="en-US"/>
          <a:t>citations to t5 paprr</a:t>
        </a:r>
      </a:p>
    </p188:txBody>
  </p188:cm>
</p188:cmLst>
</file>

<file path=ppt/comments/modernComment_7FA_DDC1F6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A352A1-1B3F-7740-B82F-21F93C2955AB}" authorId="{AC97BE05-7214-46BD-569F-A0959E827800}" status="resolved" created="2023-11-14T02:13:01.714" complete="100000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2C_E0E2BB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BD0B7D-F86D-5749-90C1-0BF121EB1444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2D_D97905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BDF4B3-6D32-FF4F-AB87-B2851315C2A4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2E_5ABE2B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D26BF8-9D72-9C46-970B-88EF3661DC5B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2F_AC4EF6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3F74E7-AFBE-DD4F-A7C9-6B8806CC91A9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30_5C5588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DA2B94-6F23-A442-A0AE-2EB2326E4715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31_327622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3053CB-A3B1-8141-88A5-0FDD6F20F902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40_9E9568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C33303-5E35-0341-9E3D-BF04EF9F024F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41_EDDCBD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793F13-1781-2147-BC13-B92EFD01976D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53_6D7E15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1AF424-777E-184A-A582-AA593BF4D36C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models don’t guarantee that there is no vanishing/exploding gradient, but it does provide an easier way for the model to learn long-distance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4522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88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406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492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9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bf7412a2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bf7412a2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965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bf7412a2f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bf7412a2f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00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f7412a2f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bf7412a2f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178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98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(c) is correct.</a:t>
            </a:r>
          </a:p>
        </p:txBody>
      </p:sp>
    </p:spTree>
    <p:extLst>
      <p:ext uri="{BB962C8B-B14F-4D97-AF65-F5344CB8AC3E}">
        <p14:creationId xmlns:p14="http://schemas.microsoft.com/office/powerpoint/2010/main" val="335503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7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self-attention doesn’t build in order information, we need to encode the order of the sentence in our keys, queries, and values.</a:t>
            </a:r>
          </a:p>
        </p:txBody>
      </p:sp>
    </p:spTree>
    <p:extLst>
      <p:ext uri="{BB962C8B-B14F-4D97-AF65-F5344CB8AC3E}">
        <p14:creationId xmlns:p14="http://schemas.microsoft.com/office/powerpoint/2010/main" val="3062923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188762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2499501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/pdf/2106.04554.pdf</a:t>
            </a:r>
          </a:p>
        </p:txBody>
      </p:sp>
    </p:spTree>
    <p:extLst>
      <p:ext uri="{BB962C8B-B14F-4D97-AF65-F5344CB8AC3E}">
        <p14:creationId xmlns:p14="http://schemas.microsoft.com/office/powerpoint/2010/main" val="3676857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0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bf7412a2f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bf7412a2f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3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2/28/24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2/28/24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83185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88216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21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42930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98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9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15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63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29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06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8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4509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76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27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963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030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2/28/24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043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34686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97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75087">
              <a:lnSpc>
                <a:spcPts val="898"/>
              </a:lnSpc>
            </a:pPr>
            <a:fld id="{81D60167-4931-47E6-BA6A-407CBD079E47}" type="slidenum">
              <a:rPr lang="en-US" spc="5" smtClean="0"/>
              <a:pPr marL="75087">
                <a:lnSpc>
                  <a:spcPts val="898"/>
                </a:lnSpc>
              </a:pPr>
              <a:t>‹#›</a:t>
            </a:fld>
            <a:endParaRPr lang="en-US" spc="5" dirty="0"/>
          </a:p>
        </p:txBody>
      </p:sp>
    </p:spTree>
    <p:extLst>
      <p:ext uri="{BB962C8B-B14F-4D97-AF65-F5344CB8AC3E}">
        <p14:creationId xmlns:p14="http://schemas.microsoft.com/office/powerpoint/2010/main" val="2911411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73" y="1732983"/>
            <a:ext cx="5462276" cy="27647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7163" y="452716"/>
            <a:ext cx="6336105" cy="456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97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89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75087">
              <a:lnSpc>
                <a:spcPts val="898"/>
              </a:lnSpc>
            </a:pPr>
            <a:fld id="{81D60167-4931-47E6-BA6A-407CBD079E47}" type="slidenum">
              <a:rPr lang="en-US" spc="5" smtClean="0"/>
              <a:pPr marL="75087">
                <a:lnSpc>
                  <a:spcPts val="898"/>
                </a:lnSpc>
              </a:pPr>
              <a:t>‹#›</a:t>
            </a:fld>
            <a:endParaRPr lang="en-US" spc="5" dirty="0"/>
          </a:p>
        </p:txBody>
      </p:sp>
    </p:spTree>
    <p:extLst>
      <p:ext uri="{BB962C8B-B14F-4D97-AF65-F5344CB8AC3E}">
        <p14:creationId xmlns:p14="http://schemas.microsoft.com/office/powerpoint/2010/main" val="46451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97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75087">
              <a:lnSpc>
                <a:spcPts val="898"/>
              </a:lnSpc>
            </a:pPr>
            <a:fld id="{81D60167-4931-47E6-BA6A-407CBD079E47}" type="slidenum">
              <a:rPr lang="en-US" spc="5" smtClean="0"/>
              <a:pPr marL="75087">
                <a:lnSpc>
                  <a:spcPts val="898"/>
                </a:lnSpc>
              </a:pPr>
              <a:t>‹#›</a:t>
            </a:fld>
            <a:endParaRPr lang="en-US" spc="5" dirty="0"/>
          </a:p>
        </p:txBody>
      </p:sp>
    </p:spTree>
    <p:extLst>
      <p:ext uri="{BB962C8B-B14F-4D97-AF65-F5344CB8AC3E}">
        <p14:creationId xmlns:p14="http://schemas.microsoft.com/office/powerpoint/2010/main" val="1772440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30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60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25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453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7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9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25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71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387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761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484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86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745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497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446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2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910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050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419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22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36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52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01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5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88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58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0902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6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486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34916">
              <a:lnSpc>
                <a:spcPts val="930"/>
              </a:lnSpc>
            </a:pPr>
            <a:fld id="{81D60167-4931-47E6-BA6A-407CBD079E47}" type="slidenum">
              <a:rPr lang="en-US" smtClean="0"/>
              <a:pPr marL="1234916">
                <a:lnSpc>
                  <a:spcPts val="93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55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4638321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697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32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47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481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10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23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88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7" r:id="rId3"/>
    <p:sldLayoutId id="2147483678" r:id="rId4"/>
    <p:sldLayoutId id="2147483679" r:id="rId5"/>
    <p:sldLayoutId id="2147483655" r:id="rId6"/>
    <p:sldLayoutId id="2147483656" r:id="rId7"/>
    <p:sldLayoutId id="2147483680" r:id="rId8"/>
    <p:sldLayoutId id="2147483681" r:id="rId9"/>
    <p:sldLayoutId id="2147483672" r:id="rId10"/>
    <p:sldLayoutId id="2147483693" r:id="rId11"/>
    <p:sldLayoutId id="2147483761" r:id="rId12"/>
    <p:sldLayoutId id="2147483763" r:id="rId13"/>
    <p:sldLayoutId id="21474837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9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65" r:id="rId15"/>
    <p:sldLayoutId id="2147483766" r:id="rId16"/>
    <p:sldLayoutId id="2147483767" r:id="rId17"/>
    <p:sldLayoutId id="2147483769" r:id="rId18"/>
    <p:sldLayoutId id="2147483770" r:id="rId19"/>
    <p:sldLayoutId id="2147483771" r:id="rId20"/>
    <p:sldLayoutId id="2147483774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18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4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  <p:sldLayoutId id="2147483776" r:id="rId3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810.04805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A4_FF13DBB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rxiv.org/abs/1810.04805" TargetMode="Externa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microsoft.com/office/2018/10/relationships/comments" Target="../comments/modernComment_841_EDDCBD55.xml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pt2" TargetMode="Externa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jalammar.github.io/illustrated-gpt2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openai.com/pricing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6b.eleuther.ai/" TargetMode="External"/><Relationship Id="rId2" Type="http://schemas.microsoft.com/office/2018/10/relationships/comments" Target="../comments/modernComment_7C7_7A0CACD3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huggingface.co/mistralai/Mixtral-8x7B-Instruct-v0.1" TargetMode="External"/><Relationship Id="rId5" Type="http://schemas.openxmlformats.org/officeDocument/2006/relationships/hyperlink" Target="https://huggingface.co/mistralai/Mistral-7B-Instruct-v0.2" TargetMode="External"/><Relationship Id="rId4" Type="http://schemas.openxmlformats.org/officeDocument/2006/relationships/hyperlink" Target="https://github.com/facebookresearch/llama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4-search.apps.allenai.org/" TargetMode="External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34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microsoft.com/office/2018/10/relationships/comments" Target="../comments/modernComment_7DD_5F9D9714.xml"/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hyperlink" Target="https://twitter.com/tarantulae/status/1650170087708454913?t=ncWWY0FI0tYC_dYLs76r5g&amp;s=19" TargetMode="External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hyperlink" Target="https://twitter.com/tarantulae/status/1650170087708454913?t=ncWWY0FI0tYC_dYLs76r5g&amp;s=19" TargetMode="External"/><Relationship Id="rId1" Type="http://schemas.openxmlformats.org/officeDocument/2006/relationships/slideLayout" Target="../slideLayouts/slideLayout1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hyperlink" Target="https://twitter.com/tarantulae/status/1650170087708454913?t=ncWWY0FI0tYC_dYLs76r5g&amp;s=19" TargetMode="External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34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36.png"/><Relationship Id="rId10" Type="http://schemas.openxmlformats.org/officeDocument/2006/relationships/image" Target="../media/image45.png"/><Relationship Id="rId19" Type="http://schemas.openxmlformats.org/officeDocument/2006/relationships/image" Target="../media/image32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3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4.jp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6.jpg"/><Relationship Id="rId4" Type="http://schemas.openxmlformats.org/officeDocument/2006/relationships/image" Target="../media/image245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microsoft.com/office/2018/10/relationships/comments" Target="../comments/modernComment_64B_2335BF54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1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6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optim.AdamW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3.png"/><Relationship Id="rId4" Type="http://schemas.openxmlformats.org/officeDocument/2006/relationships/hyperlink" Target="https://pytorch.org/docs/stable/generated/torch.optim.Adam.html" TargetMode="Externa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1.png"/><Relationship Id="rId21" Type="http://schemas.openxmlformats.org/officeDocument/2006/relationships/image" Target="../media/image7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52.png"/><Relationship Id="rId25" Type="http://schemas.openxmlformats.org/officeDocument/2006/relationships/image" Target="../media/image82.png"/><Relationship Id="rId2" Type="http://schemas.openxmlformats.org/officeDocument/2006/relationships/image" Target="../media/image37.png"/><Relationship Id="rId16" Type="http://schemas.openxmlformats.org/officeDocument/2006/relationships/image" Target="../media/image74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1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0.png"/><Relationship Id="rId10" Type="http://schemas.openxmlformats.org/officeDocument/2006/relationships/image" Target="../media/image68.png"/><Relationship Id="rId19" Type="http://schemas.openxmlformats.org/officeDocument/2006/relationships/image" Target="../media/image76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79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90.png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" Type="http://schemas.openxmlformats.org/officeDocument/2006/relationships/image" Target="../media/image820.png"/><Relationship Id="rId21" Type="http://schemas.openxmlformats.org/officeDocument/2006/relationships/image" Target="../media/image89.png"/><Relationship Id="rId7" Type="http://schemas.openxmlformats.org/officeDocument/2006/relationships/image" Target="../media/image83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5" Type="http://schemas.openxmlformats.org/officeDocument/2006/relationships/image" Target="../media/image800.png"/><Relationship Id="rId2" Type="http://schemas.openxmlformats.org/officeDocument/2006/relationships/image" Target="../media/image350.png"/><Relationship Id="rId16" Type="http://schemas.openxmlformats.org/officeDocument/2006/relationships/image" Target="../media/image720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24" Type="http://schemas.openxmlformats.org/officeDocument/2006/relationships/image" Target="../media/image790.png"/><Relationship Id="rId5" Type="http://schemas.openxmlformats.org/officeDocument/2006/relationships/image" Target="../media/image380.png"/><Relationship Id="rId15" Type="http://schemas.openxmlformats.org/officeDocument/2006/relationships/image" Target="../media/image710.png"/><Relationship Id="rId23" Type="http://schemas.openxmlformats.org/officeDocument/2006/relationships/image" Target="../media/image780.png"/><Relationship Id="rId10" Type="http://schemas.openxmlformats.org/officeDocument/2006/relationships/image" Target="../media/image660.png"/><Relationship Id="rId19" Type="http://schemas.openxmlformats.org/officeDocument/2006/relationships/image" Target="../media/image87.png"/><Relationship Id="rId4" Type="http://schemas.openxmlformats.org/officeDocument/2006/relationships/image" Target="../media/image600.png"/><Relationship Id="rId9" Type="http://schemas.openxmlformats.org/officeDocument/2006/relationships/image" Target="../media/image85.png"/><Relationship Id="rId14" Type="http://schemas.openxmlformats.org/officeDocument/2006/relationships/image" Target="../media/image700.png"/><Relationship Id="rId22" Type="http://schemas.openxmlformats.org/officeDocument/2006/relationships/image" Target="../media/image7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5.png"/><Relationship Id="rId11" Type="http://schemas.openxmlformats.org/officeDocument/2006/relationships/image" Target="../media/image9.jpe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microsoft.com/office/2007/relationships/hdphoto" Target="../media/hdphoto3.wdp"/><Relationship Id="rId9" Type="http://schemas.openxmlformats.org/officeDocument/2006/relationships/hyperlink" Target="https://arxiv.org/abs/1706.0376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5.png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0.png"/><Relationship Id="rId18" Type="http://schemas.openxmlformats.org/officeDocument/2006/relationships/image" Target="../media/image720.png"/><Relationship Id="rId26" Type="http://schemas.openxmlformats.org/officeDocument/2006/relationships/image" Target="../media/image790.png"/><Relationship Id="rId3" Type="http://schemas.microsoft.com/office/2018/10/relationships/comments" Target="../comments/modernComment_6BB_9F1D743D.xml"/><Relationship Id="rId21" Type="http://schemas.openxmlformats.org/officeDocument/2006/relationships/image" Target="../media/image87.png"/><Relationship Id="rId7" Type="http://schemas.openxmlformats.org/officeDocument/2006/relationships/image" Target="../media/image380.png"/><Relationship Id="rId12" Type="http://schemas.openxmlformats.org/officeDocument/2006/relationships/image" Target="../media/image660.png"/><Relationship Id="rId17" Type="http://schemas.openxmlformats.org/officeDocument/2006/relationships/image" Target="../media/image710.png"/><Relationship Id="rId25" Type="http://schemas.openxmlformats.org/officeDocument/2006/relationships/image" Target="../media/image78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00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0.png"/><Relationship Id="rId11" Type="http://schemas.openxmlformats.org/officeDocument/2006/relationships/image" Target="../media/image85.png"/><Relationship Id="rId24" Type="http://schemas.openxmlformats.org/officeDocument/2006/relationships/image" Target="../media/image770.png"/><Relationship Id="rId5" Type="http://schemas.openxmlformats.org/officeDocument/2006/relationships/image" Target="../media/image820.png"/><Relationship Id="rId15" Type="http://schemas.openxmlformats.org/officeDocument/2006/relationships/image" Target="../media/image690.png"/><Relationship Id="rId23" Type="http://schemas.openxmlformats.org/officeDocument/2006/relationships/image" Target="../media/image89.png"/><Relationship Id="rId28" Type="http://schemas.openxmlformats.org/officeDocument/2006/relationships/image" Target="../media/image90.png"/><Relationship Id="rId10" Type="http://schemas.openxmlformats.org/officeDocument/2006/relationships/image" Target="../media/image84.png"/><Relationship Id="rId19" Type="http://schemas.openxmlformats.org/officeDocument/2006/relationships/image" Target="../media/image500.png"/><Relationship Id="rId4" Type="http://schemas.openxmlformats.org/officeDocument/2006/relationships/image" Target="../media/image350.png"/><Relationship Id="rId9" Type="http://schemas.openxmlformats.org/officeDocument/2006/relationships/image" Target="../media/image830.png"/><Relationship Id="rId14" Type="http://schemas.openxmlformats.org/officeDocument/2006/relationships/image" Target="../media/image450.png"/><Relationship Id="rId22" Type="http://schemas.openxmlformats.org/officeDocument/2006/relationships/image" Target="../media/image88.png"/><Relationship Id="rId27" Type="http://schemas.openxmlformats.org/officeDocument/2006/relationships/image" Target="../media/image8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47.png"/><Relationship Id="rId18" Type="http://schemas.openxmlformats.org/officeDocument/2006/relationships/image" Target="../media/image129.png"/><Relationship Id="rId26" Type="http://schemas.openxmlformats.org/officeDocument/2006/relationships/image" Target="../media/image82.png"/><Relationship Id="rId3" Type="http://schemas.openxmlformats.org/officeDocument/2006/relationships/image" Target="../media/image37.png"/><Relationship Id="rId21" Type="http://schemas.openxmlformats.org/officeDocument/2006/relationships/image" Target="../media/image13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3.png"/><Relationship Id="rId20" Type="http://schemas.openxmlformats.org/officeDocument/2006/relationships/image" Target="../media/image131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4.png"/><Relationship Id="rId11" Type="http://schemas.openxmlformats.org/officeDocument/2006/relationships/image" Target="../media/image68.png"/><Relationship Id="rId24" Type="http://schemas.openxmlformats.org/officeDocument/2006/relationships/image" Target="../media/image80.png"/><Relationship Id="rId32" Type="http://schemas.openxmlformats.org/officeDocument/2006/relationships/image" Target="../media/image13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79.png"/><Relationship Id="rId28" Type="http://schemas.openxmlformats.org/officeDocument/2006/relationships/image" Target="../media/image135.png"/><Relationship Id="rId10" Type="http://schemas.openxmlformats.org/officeDocument/2006/relationships/image" Target="../media/image127.png"/><Relationship Id="rId19" Type="http://schemas.openxmlformats.org/officeDocument/2006/relationships/image" Target="../media/image130.png"/><Relationship Id="rId31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26.png"/><Relationship Id="rId14" Type="http://schemas.openxmlformats.org/officeDocument/2006/relationships/image" Target="../media/image128.png"/><Relationship Id="rId22" Type="http://schemas.openxmlformats.org/officeDocument/2006/relationships/image" Target="../media/image133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19.png"/><Relationship Id="rId3" Type="http://schemas.openxmlformats.org/officeDocument/2006/relationships/image" Target="../media/image124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9.png"/><Relationship Id="rId11" Type="http://schemas.openxmlformats.org/officeDocument/2006/relationships/image" Target="../media/image118.png"/><Relationship Id="rId5" Type="http://schemas.openxmlformats.org/officeDocument/2006/relationships/image" Target="../media/image128.png"/><Relationship Id="rId10" Type="http://schemas.openxmlformats.org/officeDocument/2006/relationships/image" Target="../media/image138.png"/><Relationship Id="rId4" Type="http://schemas.openxmlformats.org/officeDocument/2006/relationships/image" Target="../media/image127.png"/><Relationship Id="rId9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7" Type="http://schemas.openxmlformats.org/officeDocument/2006/relationships/image" Target="../media/image111.png"/><Relationship Id="rId2" Type="http://schemas.microsoft.com/office/2018/10/relationships/comments" Target="../comments/modernComment_12D_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openxmlformats.org/officeDocument/2006/relationships/image" Target="../media/image1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8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7.png"/><Relationship Id="rId17" Type="http://schemas.openxmlformats.org/officeDocument/2006/relationships/image" Target="../media/image153.png"/><Relationship Id="rId2" Type="http://schemas.microsoft.com/office/2018/10/relationships/comments" Target="../comments/modernComment_12E_0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3.png"/><Relationship Id="rId11" Type="http://schemas.openxmlformats.org/officeDocument/2006/relationships/image" Target="../media/image152.png"/><Relationship Id="rId5" Type="http://schemas.openxmlformats.org/officeDocument/2006/relationships/image" Target="../media/image142.png"/><Relationship Id="rId15" Type="http://schemas.openxmlformats.org/officeDocument/2006/relationships/image" Target="../media/image150.png"/><Relationship Id="rId10" Type="http://schemas.openxmlformats.org/officeDocument/2006/relationships/image" Target="../media/image1510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microsoft.com/office/2018/10/relationships/comments" Target="../comments/modernComment_82C_E0E2BB53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10.png"/><Relationship Id="rId10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microsoft.com/office/2018/10/relationships/comments" Target="../comments/modernComment_82D_D9790569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10.png"/><Relationship Id="rId10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60.png"/><Relationship Id="rId2" Type="http://schemas.microsoft.com/office/2018/10/relationships/comments" Target="../comments/modernComment_82E_5ABE2B7A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10.png"/><Relationship Id="rId10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61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60.png"/><Relationship Id="rId2" Type="http://schemas.microsoft.com/office/2018/10/relationships/comments" Target="../comments/modernComment_82F_AC4EF685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10.png"/><Relationship Id="rId10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61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60.png"/><Relationship Id="rId2" Type="http://schemas.microsoft.com/office/2018/10/relationships/comments" Target="../comments/modernComment_830_5C55882A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10.png"/><Relationship Id="rId10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61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60.png"/><Relationship Id="rId2" Type="http://schemas.microsoft.com/office/2018/10/relationships/comments" Target="../comments/modernComment_831_3276221E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10.png"/><Relationship Id="rId10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microsoft.com/office/2018/10/relationships/comments" Target="../comments/modernComment_106_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5.png"/><Relationship Id="rId4" Type="http://schemas.openxmlformats.org/officeDocument/2006/relationships/image" Target="../media/image1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61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60.png"/><Relationship Id="rId2" Type="http://schemas.microsoft.com/office/2018/10/relationships/comments" Target="../comments/modernComment_853_6D7E1527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10.png"/><Relationship Id="rId10" Type="http://schemas.openxmlformats.org/officeDocument/2006/relationships/image" Target="../media/image153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5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8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8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5.png"/><Relationship Id="rId5" Type="http://schemas.openxmlformats.org/officeDocument/2006/relationships/image" Target="../media/image166.png"/><Relationship Id="rId4" Type="http://schemas.openxmlformats.org/officeDocument/2006/relationships/image" Target="../media/image1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4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9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4.png"/><Relationship Id="rId4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4.png"/><Relationship Id="rId4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4.png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4.png"/><Relationship Id="rId4" Type="http://schemas.openxmlformats.org/officeDocument/2006/relationships/image" Target="../media/image1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4.png"/><Relationship Id="rId5" Type="http://schemas.openxmlformats.org/officeDocument/2006/relationships/image" Target="../media/image177.png"/><Relationship Id="rId4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63.png"/><Relationship Id="rId7" Type="http://schemas.openxmlformats.org/officeDocument/2006/relationships/image" Target="../media/image181.png"/><Relationship Id="rId2" Type="http://schemas.microsoft.com/office/2018/10/relationships/comments" Target="../comments/modernComment_147_A41C300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microsoft.com/office/2018/10/relationships/comments" Target="../comments/modernComment_68D_E89C09EC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706.03762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B7_441997F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microsoft.com/office/2018/10/relationships/comments" Target="../comments/modernComment_7FA_DDC1F69D.xml"/><Relationship Id="rId1" Type="http://schemas.openxmlformats.org/officeDocument/2006/relationships/slideLayout" Target="../slideLayouts/slideLayout5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1.jpeg"/></Relationships>
</file>

<file path=ppt/slides/_rels/slide8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40_9E95688A.xml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810.04805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huggingface.co/bert-base-uncased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rt-base-uncas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Transformer Language Models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CAFC68-4131-0201-99D4-94F8C802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28" y="1497830"/>
            <a:ext cx="5893771" cy="32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74">
            <a:extLst>
              <a:ext uri="{FF2B5EF4-FFF2-40B4-BE49-F238E27FC236}">
                <a16:creationId xmlns:a16="http://schemas.microsoft.com/office/drawing/2014/main" id="{8E9B71A8-021A-D9EB-FED2-676AE8BFE166}"/>
              </a:ext>
            </a:extLst>
          </p:cNvPr>
          <p:cNvSpPr txBox="1"/>
          <p:nvPr/>
        </p:nvSpPr>
        <p:spPr>
          <a:xfrm>
            <a:off x="5384483" y="385836"/>
            <a:ext cx="2519278" cy="578882"/>
          </a:xfrm>
          <a:prstGeom prst="wedgeRoundRectCallout">
            <a:avLst>
              <a:gd name="adj1" fmla="val 24818"/>
              <a:gd name="adj2" fmla="val 8293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analogy …. </a:t>
            </a:r>
            <a:endParaRPr lang="zh-TW" altLang="en-US" sz="28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93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Learn relationships between sentences, predict whether Sentence B is actual sentence that proceeds Sentence A, or a random sentence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37387-23E8-9E44-F150-2CC331DF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" y="2377568"/>
            <a:ext cx="7772400" cy="87602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E78A6454-B782-607F-34AF-32B4A9040E1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20127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BERT: Input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 30,000 </a:t>
            </a:r>
            <a:r>
              <a:rPr lang="en-US" dirty="0" err="1"/>
              <a:t>WordPiece</a:t>
            </a:r>
            <a:r>
              <a:rPr lang="en-US" dirty="0"/>
              <a:t> vocabulary on input. </a:t>
            </a:r>
          </a:p>
          <a:p>
            <a:r>
              <a:rPr lang="en-US" dirty="0"/>
              <a:t>Each token is sum of three embeddings </a:t>
            </a:r>
          </a:p>
          <a:p>
            <a:pPr lvl="1"/>
            <a:r>
              <a:rPr lang="en-US" dirty="0"/>
              <a:t>Addition to transformer encoder: sentence embedding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2980F0-E4A6-B23F-2CB9-2FE7D45D8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" t="36508" r="51054" b="-1"/>
          <a:stretch/>
        </p:blipFill>
        <p:spPr>
          <a:xfrm>
            <a:off x="6916419" y="396039"/>
            <a:ext cx="1752600" cy="326571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80201C-1A8C-4986-D420-41A7DABF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2610263"/>
            <a:ext cx="6623957" cy="2009130"/>
          </a:xfrm>
          <a:prstGeom prst="rect">
            <a:avLst/>
          </a:prstGeom>
        </p:spPr>
      </p:pic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5B201285-1088-92F7-07BE-E82BB54A630C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816970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7156-ED4F-DE28-6B04-A9F04780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CD5C-29F6-C7FA-FC43-91F81B44EB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Trains model on unlabeled data over different pre-training tasks (self-supervised learning)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Data:</a:t>
            </a:r>
            <a:r>
              <a:rPr lang="en-US" dirty="0"/>
              <a:t> Wikipedia (2.5B words) + </a:t>
            </a:r>
            <a:r>
              <a:rPr lang="en-US" dirty="0" err="1"/>
              <a:t>BookCorpus</a:t>
            </a:r>
            <a:r>
              <a:rPr lang="en-US" dirty="0"/>
              <a:t> (0.8B words)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Training Time:</a:t>
            </a:r>
            <a:r>
              <a:rPr lang="en-US" dirty="0"/>
              <a:t> 1M steps (~40 epochs)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Optimizer:</a:t>
            </a:r>
            <a:r>
              <a:rPr lang="en-US" dirty="0"/>
              <a:t> </a:t>
            </a:r>
            <a:r>
              <a:rPr lang="en-US" dirty="0" err="1"/>
              <a:t>AdamW</a:t>
            </a:r>
            <a:r>
              <a:rPr lang="en-US" dirty="0"/>
              <a:t>, 1e-4 learning rate, linear decay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BERT-Base:</a:t>
            </a:r>
            <a:r>
              <a:rPr lang="en-US" dirty="0"/>
              <a:t> 12-layer, 768-hidden, 12-head, sequence length of 512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BERT-Large:</a:t>
            </a:r>
            <a:r>
              <a:rPr lang="en-US" dirty="0"/>
              <a:t> 24-layer, 1024-hidden, 16-head, sequence length of 512</a:t>
            </a:r>
          </a:p>
          <a:p>
            <a:pPr>
              <a:lnSpc>
                <a:spcPct val="150000"/>
              </a:lnSpc>
            </a:pPr>
            <a:r>
              <a:rPr lang="en-US" dirty="0"/>
              <a:t>Trained on 4x4 and 8x8 TPUs for 4 days (cost today using cloud TPU: $1.3K and $5K)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A3E5411-CCB1-9677-3A6A-CD49B80B7687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608833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A405-D3F5-D5AE-686E-83A0E8F8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Fine-tuning BERT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3DE09C-A19E-F3B1-C5F0-5A7D4F90F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39576"/>
            <a:ext cx="8085415" cy="3077573"/>
          </a:xfrm>
        </p:spPr>
        <p:txBody>
          <a:bodyPr/>
          <a:lstStyle/>
          <a:p>
            <a:pPr indent="-317500">
              <a:lnSpc>
                <a:spcPct val="10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b="1" dirty="0"/>
              <a:t>Idea:</a:t>
            </a:r>
            <a:r>
              <a:rPr lang="en-US" dirty="0"/>
              <a:t> Make pre-trained model </a:t>
            </a:r>
            <a:r>
              <a:rPr lang="en-US" b="1" dirty="0"/>
              <a:t>usable</a:t>
            </a:r>
            <a:r>
              <a:rPr lang="en-US" dirty="0"/>
              <a:t> in </a:t>
            </a:r>
            <a:r>
              <a:rPr lang="en-US" b="1" dirty="0"/>
              <a:t>downstream tasks</a:t>
            </a:r>
          </a:p>
          <a:p>
            <a:pPr indent="-317500">
              <a:lnSpc>
                <a:spcPct val="10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Initialized</a:t>
            </a:r>
            <a:r>
              <a:rPr lang="en-US" dirty="0"/>
              <a:t> with pre-trained model parameters</a:t>
            </a:r>
            <a:endParaRPr lang="en-US" dirty="0">
              <a:solidFill>
                <a:srgbClr val="C00000"/>
              </a:solidFill>
            </a:endParaRPr>
          </a:p>
          <a:p>
            <a:pPr indent="-317500">
              <a:lnSpc>
                <a:spcPct val="10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Fine-tune</a:t>
            </a:r>
            <a:r>
              <a:rPr lang="en-US" dirty="0"/>
              <a:t> model parameters using labeled data from downstream tasks</a:t>
            </a: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D87354CD-C19B-905D-4AA1-0C57EB792A3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28CF1DA-28D9-0DC1-9EAA-7B9F804C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96" y="2286644"/>
            <a:ext cx="6331007" cy="25845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6D771-1F20-CFEC-333B-28C58C084EF6}"/>
              </a:ext>
            </a:extLst>
          </p:cNvPr>
          <p:cNvSpPr txBox="1"/>
          <p:nvPr/>
        </p:nvSpPr>
        <p:spPr>
          <a:xfrm>
            <a:off x="4712876" y="53589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“Pretrain once, finetune many times.”</a:t>
            </a:r>
          </a:p>
        </p:txBody>
      </p:sp>
    </p:spTree>
    <p:extLst>
      <p:ext uri="{BB962C8B-B14F-4D97-AF65-F5344CB8AC3E}">
        <p14:creationId xmlns:p14="http://schemas.microsoft.com/office/powerpoint/2010/main" val="15899828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0564-BCFA-580E-AA87-63E16A67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Result: SWAG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071D56-9FAC-5356-3E68-6E5EF350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09" y="1036461"/>
            <a:ext cx="4578420" cy="35324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A939C0-E76E-BCE4-E6A3-D53DEC367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042" y="1152475"/>
            <a:ext cx="3645257" cy="3416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Run each Premise + Ending through BERT. </a:t>
            </a:r>
          </a:p>
          <a:p>
            <a:r>
              <a:rPr lang="en-US" dirty="0"/>
              <a:t>Produce logit for each pair on token 0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[CLS]</a:t>
            </a:r>
            <a:r>
              <a:rPr lang="en-US" dirty="0"/>
              <a:t>)</a:t>
            </a:r>
          </a:p>
        </p:txBody>
      </p:sp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0C9351-F169-3DB0-C763-744D63B6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20" y="85953"/>
            <a:ext cx="4388193" cy="1415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DD30F583-FB90-C891-2DFC-2A1E1AD8161E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79491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4209-B9B0-C4CE-6551-D064CD57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Model Size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FAC1301-6EB9-1738-E646-207886652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Big models help a lot </a:t>
            </a:r>
          </a:p>
          <a:p>
            <a:r>
              <a:rPr lang="en-US" dirty="0"/>
              <a:t>Going from 110M -&gt; 340M params helps even on datasets with 3,600 labeled examples </a:t>
            </a:r>
          </a:p>
          <a:p>
            <a:r>
              <a:rPr lang="en-US" dirty="0"/>
              <a:t>Improvements have </a:t>
            </a:r>
            <a:r>
              <a:rPr lang="en-US" b="1" dirty="0"/>
              <a:t>not </a:t>
            </a:r>
            <a:r>
              <a:rPr lang="en-US" dirty="0"/>
              <a:t>plateaued! 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8222EC6-259A-5F43-C0DF-B8AE7A2F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236" y="987637"/>
            <a:ext cx="4521821" cy="2721467"/>
          </a:xfrm>
          <a:prstGeom prst="rect">
            <a:avLst/>
          </a:prstGeom>
        </p:spPr>
      </p:pic>
      <p:sp>
        <p:nvSpPr>
          <p:cNvPr id="18" name="Google Shape;138;g1501cc781cf_0_0">
            <a:extLst>
              <a:ext uri="{FF2B5EF4-FFF2-40B4-BE49-F238E27FC236}">
                <a16:creationId xmlns:a16="http://schemas.microsoft.com/office/drawing/2014/main" id="{3A38176D-8909-03F9-E75A-E27B3CD0F929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952764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A548-BFE2-362C-9C1F-3CC82F07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99590-A391-5563-C615-648D5F1073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In order to have state-of-the-art performance on different tasks, there is no need for coming up with a novel model architecture 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</a:rPr>
              <a:t>End of task-specific model architecture engineering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An early sign that larger scales and self-supervised learning (language modeling) are the key for future performance improvements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808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5241-F2B6-5E9C-5018-0FBF0C03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did no one think of this before?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9FF9-2B85-894A-2201-A31C9EE9E9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Why wasn’t contextual pre-training popular before 2018 with </a:t>
            </a:r>
            <a:r>
              <a:rPr lang="en-US" sz="2000" dirty="0" err="1"/>
              <a:t>ELMo</a:t>
            </a:r>
            <a:r>
              <a:rPr lang="en-US" sz="2000" dirty="0"/>
              <a:t>?</a:t>
            </a:r>
          </a:p>
          <a:p>
            <a:endParaRPr lang="en-US" sz="2000" dirty="0"/>
          </a:p>
          <a:p>
            <a:r>
              <a:rPr lang="en-US" sz="2000" dirty="0"/>
              <a:t>Good results on pre-training is &gt;1,000x to 100,000 more expensive than supervised training.</a:t>
            </a:r>
          </a:p>
        </p:txBody>
      </p:sp>
    </p:spTree>
    <p:extLst>
      <p:ext uri="{BB962C8B-B14F-4D97-AF65-F5344CB8AC3E}">
        <p14:creationId xmlns:p14="http://schemas.microsoft.com/office/powerpoint/2010/main" val="11688650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91867"/>
            <a:ext cx="8085415" cy="3077573"/>
          </a:xfrm>
        </p:spPr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sz="1400" dirty="0">
                <a:effectLst/>
                <a:latin typeface="Helvetica" pitchFamily="2" charset="0"/>
              </a:rPr>
              <a:t>Exact same architecture as BERT </a:t>
            </a:r>
            <a:endParaRPr lang="en-US" sz="1400" dirty="0"/>
          </a:p>
          <a:p>
            <a:pPr lvl="1"/>
            <a:r>
              <a:rPr lang="en-US" sz="1400" dirty="0"/>
              <a:t>Drops the next sentence prediction loss! </a:t>
            </a:r>
          </a:p>
          <a:p>
            <a:pPr lvl="1"/>
            <a:r>
              <a:rPr lang="en-US" sz="1400" dirty="0"/>
              <a:t>Trained on 10x data (the original BERT was actually under-trained)</a:t>
            </a:r>
          </a:p>
          <a:p>
            <a:pPr lvl="1"/>
            <a:r>
              <a:rPr lang="en-US" sz="1400" dirty="0"/>
              <a:t>Much stronger performance than BERT (e.g., 94.6 vs 90.9 on </a:t>
            </a:r>
            <a:r>
              <a:rPr lang="en-US" sz="1400" dirty="0" err="1"/>
              <a:t>SQuAD</a:t>
            </a:r>
            <a:r>
              <a:rPr lang="en-US" sz="1400" dirty="0"/>
              <a:t>)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6F3AF5A-8B9B-1D12-EFDE-0410408F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65" y="2611508"/>
            <a:ext cx="6349399" cy="23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585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sz="1500" dirty="0">
                <a:effectLst/>
                <a:latin typeface="Helvetica" pitchFamily="2" charset="0"/>
              </a:rPr>
              <a:t>Exact same architecture as BERT </a:t>
            </a:r>
            <a:endParaRPr lang="en-US" sz="1500" dirty="0"/>
          </a:p>
          <a:p>
            <a:pPr lvl="1"/>
            <a:r>
              <a:rPr lang="en-US" sz="1500" dirty="0"/>
              <a:t>Drops the next sentence prediction loss! </a:t>
            </a:r>
          </a:p>
          <a:p>
            <a:pPr lvl="1"/>
            <a:r>
              <a:rPr lang="en-US" sz="1500" dirty="0"/>
              <a:t>Trained on 10x data (the original BERT was actually under-trained)</a:t>
            </a:r>
          </a:p>
          <a:p>
            <a:pPr lvl="1"/>
            <a:r>
              <a:rPr lang="en-US" sz="1500" dirty="0"/>
              <a:t>Much stronger performance than BERT (e.g., 94.6 vs 90.9 on </a:t>
            </a:r>
            <a:r>
              <a:rPr lang="en-US" sz="1500" dirty="0" err="1"/>
              <a:t>SQuAD</a:t>
            </a:r>
            <a:r>
              <a:rPr lang="en-US" sz="1500" dirty="0"/>
              <a:t>) </a:t>
            </a:r>
          </a:p>
          <a:p>
            <a:endParaRPr lang="en-US" dirty="0"/>
          </a:p>
          <a:p>
            <a:r>
              <a:rPr lang="en-US" dirty="0"/>
              <a:t>ALBERT (Lan et al., 2020) </a:t>
            </a:r>
          </a:p>
          <a:p>
            <a:pPr lvl="1"/>
            <a:r>
              <a:rPr lang="en-US" sz="1500" dirty="0"/>
              <a:t>Increasing model sizes by sharing model parameters across layers </a:t>
            </a:r>
          </a:p>
          <a:p>
            <a:pPr lvl="1"/>
            <a:r>
              <a:rPr lang="en-US" sz="1500" dirty="0"/>
              <a:t>Less storage, much stronger performance but runs slower..</a:t>
            </a:r>
          </a:p>
          <a:p>
            <a:pPr lvl="1"/>
            <a:endParaRPr lang="en-US" dirty="0"/>
          </a:p>
          <a:p>
            <a:r>
              <a:rPr lang="en-US" dirty="0"/>
              <a:t>ELECTRA (Clark et al., 2020) 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Pre-training objective: replaced-token detection </a:t>
            </a:r>
            <a:endParaRPr lang="en-US" dirty="0"/>
          </a:p>
          <a:p>
            <a:pPr lvl="1"/>
            <a:r>
              <a:rPr lang="en-US" sz="1500" dirty="0"/>
              <a:t>Two models generator and discriminator (GAN-like)</a:t>
            </a:r>
          </a:p>
          <a:p>
            <a:pPr lvl="1"/>
            <a:r>
              <a:rPr lang="en-US" sz="1500" dirty="0"/>
              <a:t>It provides a more efficient training method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10942FF-3338-66DB-EC73-D972EF6B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80" y="3503820"/>
            <a:ext cx="4086970" cy="12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1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FA770-6933-4EAB-30DD-EA01A1F5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28" y="1535878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4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Models that handle long contexts</a:t>
            </a:r>
          </a:p>
          <a:p>
            <a:pPr lvl="1"/>
            <a:r>
              <a:rPr lang="en-US" sz="1400" dirty="0" err="1"/>
              <a:t>Longformer</a:t>
            </a:r>
            <a:r>
              <a:rPr lang="en-US" sz="1400" dirty="0"/>
              <a:t>, Big Bird, … 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Multilingual BERT </a:t>
            </a:r>
          </a:p>
          <a:p>
            <a:pPr lvl="1"/>
            <a:r>
              <a:rPr lang="en-US" sz="1400" dirty="0"/>
              <a:t>Trained single model on 104 languages from Wikipedia. 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BERT extended to different domains </a:t>
            </a:r>
          </a:p>
          <a:p>
            <a:pPr lvl="1"/>
            <a:r>
              <a:rPr lang="en-US" sz="1400" dirty="0" err="1"/>
              <a:t>SciBERT</a:t>
            </a:r>
            <a:r>
              <a:rPr lang="en-US" sz="1400" dirty="0"/>
              <a:t>, </a:t>
            </a:r>
            <a:r>
              <a:rPr lang="en-US" sz="1400" dirty="0" err="1"/>
              <a:t>BioBERT</a:t>
            </a:r>
            <a:r>
              <a:rPr lang="en-US" sz="1400" dirty="0"/>
              <a:t>, </a:t>
            </a:r>
            <a:r>
              <a:rPr lang="en-US" sz="1400" dirty="0" err="1"/>
              <a:t>FinBERT</a:t>
            </a:r>
            <a:r>
              <a:rPr lang="en-US" sz="1400" dirty="0"/>
              <a:t>, </a:t>
            </a:r>
            <a:r>
              <a:rPr lang="en-US" sz="1400" dirty="0" err="1"/>
              <a:t>ClinicalBERT</a:t>
            </a:r>
            <a:r>
              <a:rPr lang="en-US" sz="1400" dirty="0"/>
              <a:t>, …</a:t>
            </a:r>
          </a:p>
          <a:p>
            <a:endParaRPr lang="en-US" sz="1400" dirty="0"/>
          </a:p>
          <a:p>
            <a:r>
              <a:rPr lang="en-US" sz="1400" dirty="0"/>
              <a:t>Making BERT smaller to use </a:t>
            </a:r>
          </a:p>
          <a:p>
            <a:pPr lvl="1"/>
            <a:r>
              <a:rPr lang="en-US" sz="1400" dirty="0" err="1"/>
              <a:t>DistillBERT</a:t>
            </a:r>
            <a:r>
              <a:rPr lang="en-US" sz="1400" dirty="0"/>
              <a:t>, </a:t>
            </a:r>
            <a:r>
              <a:rPr lang="en-US" sz="1400" dirty="0" err="1"/>
              <a:t>TinyBERT</a:t>
            </a:r>
            <a:r>
              <a:rPr lang="en-US" sz="1400" dirty="0"/>
              <a:t>, …</a:t>
            </a:r>
          </a:p>
          <a:p>
            <a:pPr marL="114300" indent="0">
              <a:buNone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8196" name="Picture 4" descr="A Survey of Transformers - 上 — RMSDEV">
            <a:extLst>
              <a:ext uri="{FF2B5EF4-FFF2-40B4-BE49-F238E27FC236}">
                <a16:creationId xmlns:a16="http://schemas.microsoft.com/office/drawing/2014/main" id="{8D8E225C-F0DE-418B-C5F8-5E8E22D4E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 bwMode="auto">
          <a:xfrm>
            <a:off x="5899867" y="1075282"/>
            <a:ext cx="2082189" cy="15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Survey of Transformers - 上 — RMSDEV">
            <a:extLst>
              <a:ext uri="{FF2B5EF4-FFF2-40B4-BE49-F238E27FC236}">
                <a16:creationId xmlns:a16="http://schemas.microsoft.com/office/drawing/2014/main" id="{52B6B6F9-249A-2638-1394-AC08B3696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4"/>
          <a:stretch/>
        </p:blipFill>
        <p:spPr bwMode="auto">
          <a:xfrm>
            <a:off x="5224007" y="2908786"/>
            <a:ext cx="3469202" cy="17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91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5F53-ED52-592E-8E1C-97AE24A8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generation using 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AB607-F4CF-F65E-C285-777432121B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Does not support generation or sequence-to-sequence tasks </a:t>
            </a:r>
            <a:endParaRPr lang="en-US" dirty="0">
              <a:effectLst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</a:rPr>
              <a:t>Summarization, Translation, Text simplification,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etc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C8F98-F181-AF7D-B568-777E167E23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2177" b="3405"/>
          <a:stretch/>
        </p:blipFill>
        <p:spPr>
          <a:xfrm>
            <a:off x="562812" y="1974488"/>
            <a:ext cx="7923067" cy="316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908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5670-7707-984C-09FA-C8504993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0202-6629-C48E-1848-46A76232BD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BERT and the family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An encoder; Transformer-based networks trained on massive piles of data.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Incredible for learning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contextualized</a:t>
            </a:r>
            <a:r>
              <a:rPr lang="en-US" sz="2000" dirty="0">
                <a:latin typeface="Corbel" panose="020B0503020204020204" pitchFamily="34" charset="0"/>
              </a:rPr>
              <a:t> embeddings of words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It’s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very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useful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pre-train</a:t>
            </a:r>
            <a:r>
              <a:rPr lang="en-US" sz="2000" spc="35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9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large</a:t>
            </a:r>
            <a:r>
              <a:rPr lang="en-US" sz="2000" spc="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unsupervised/self-supervised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LM </a:t>
            </a:r>
            <a:r>
              <a:rPr lang="en-US" sz="2000" spc="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then </a:t>
            </a:r>
            <a:r>
              <a:rPr lang="en-US" sz="2000" spc="35" dirty="0">
                <a:solidFill>
                  <a:srgbClr val="7030A0"/>
                </a:solidFill>
                <a:latin typeface="Corbel" panose="020B0503020204020204" pitchFamily="34" charset="0"/>
                <a:cs typeface="Microsoft Sans Serif"/>
              </a:rPr>
              <a:t>fine-tune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on your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particular </a:t>
            </a:r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task </a:t>
            </a:r>
            <a:r>
              <a:rPr lang="en-US" sz="2000" spc="-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(replace </a:t>
            </a:r>
            <a:r>
              <a:rPr lang="en-US" sz="2000" spc="7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 </a:t>
            </a:r>
            <a:r>
              <a:rPr lang="en-US" sz="2000" spc="1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top </a:t>
            </a:r>
            <a:r>
              <a:rPr lang="en-US" sz="2000" spc="-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layer, </a:t>
            </a:r>
            <a:r>
              <a:rPr lang="en-US" sz="2000" spc="-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so </a:t>
            </a:r>
            <a:r>
              <a:rPr lang="en-US" sz="2000" spc="8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that </a:t>
            </a:r>
            <a:r>
              <a:rPr lang="en-US" sz="2000" spc="1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 </a:t>
            </a:r>
            <a:r>
              <a:rPr lang="en-US" sz="2000" spc="-6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can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work)</a:t>
            </a:r>
            <a:endParaRPr lang="en-US" sz="2000" dirty="0">
              <a:latin typeface="Corbel" panose="020B0503020204020204" pitchFamily="34" charset="0"/>
              <a:cs typeface="Microsoft Sans Serif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However, they were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not</a:t>
            </a:r>
            <a:r>
              <a:rPr lang="en-US" sz="2000" dirty="0">
                <a:latin typeface="Corbel" panose="020B0503020204020204" pitchFamily="34" charset="0"/>
              </a:rPr>
              <a:t> designed to generate text. </a:t>
            </a:r>
          </a:p>
        </p:txBody>
      </p:sp>
    </p:spTree>
    <p:extLst>
      <p:ext uri="{BB962C8B-B14F-4D97-AF65-F5344CB8AC3E}">
        <p14:creationId xmlns:p14="http://schemas.microsoft.com/office/powerpoint/2010/main" val="424858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Decoder-only Family of Transformers </a:t>
            </a: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49D162C3-6741-27F6-C869-20A9BCE8BE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8321" y="3547562"/>
            <a:ext cx="1164467" cy="778667"/>
          </a:xfrm>
          <a:prstGeom prst="rect">
            <a:avLst/>
          </a:prstGeom>
        </p:spPr>
      </p:pic>
      <p:sp>
        <p:nvSpPr>
          <p:cNvPr id="15" name="object 16">
            <a:extLst>
              <a:ext uri="{FF2B5EF4-FFF2-40B4-BE49-F238E27FC236}">
                <a16:creationId xmlns:a16="http://schemas.microsoft.com/office/drawing/2014/main" id="{7FB8C237-447C-1771-342A-4BDAC88AB4A3}"/>
              </a:ext>
            </a:extLst>
          </p:cNvPr>
          <p:cNvSpPr txBox="1"/>
          <p:nvPr/>
        </p:nvSpPr>
        <p:spPr>
          <a:xfrm>
            <a:off x="5034261" y="3800749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6665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14465" y="4746252"/>
            <a:ext cx="135731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23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551" y="184867"/>
            <a:ext cx="7560801" cy="201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024539">
              <a:spcBef>
                <a:spcPts val="2190"/>
              </a:spcBef>
            </a:pPr>
            <a:r>
              <a:rPr lang="en-US" sz="21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              </a:t>
            </a:r>
            <a:r>
              <a:rPr sz="36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GPT</a:t>
            </a:r>
            <a:endParaRPr lang="en-US" sz="21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  <a:p>
            <a:pPr marL="2024539">
              <a:spcBef>
                <a:spcPts val="1429"/>
              </a:spcBef>
            </a:pPr>
            <a:r>
              <a:rPr lang="en-US" sz="2194" spc="-11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</a:t>
            </a:r>
            <a:r>
              <a:rPr lang="en-US" sz="1500" spc="-8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enerative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39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P</a:t>
            </a:r>
            <a:r>
              <a:rPr lang="en-US" sz="1500" spc="-26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re-trained</a:t>
            </a:r>
            <a:r>
              <a:rPr lang="en-US" sz="1500" spc="-41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28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T</a:t>
            </a:r>
            <a:r>
              <a:rPr lang="en-US" sz="1500" spc="-19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ransformer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endParaRPr lang="en-US" sz="15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</p:txBody>
      </p:sp>
      <p:pic>
        <p:nvPicPr>
          <p:cNvPr id="8" name="Google Shape;183;p32">
            <a:extLst>
              <a:ext uri="{FF2B5EF4-FFF2-40B4-BE49-F238E27FC236}">
                <a16:creationId xmlns:a16="http://schemas.microsoft.com/office/drawing/2014/main" id="{8D1CA031-E600-82A0-BC23-B31D5B7ABF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8142"/>
          <a:stretch/>
        </p:blipFill>
        <p:spPr>
          <a:xfrm>
            <a:off x="4388130" y="3133352"/>
            <a:ext cx="43942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900CA-1C92-40A2-70DD-0FCF74D6D4E7}"/>
              </a:ext>
            </a:extLst>
          </p:cNvPr>
          <p:cNvSpPr txBox="1"/>
          <p:nvPr/>
        </p:nvSpPr>
        <p:spPr>
          <a:xfrm>
            <a:off x="4953000" y="2646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GPT: An Auto-Regressive LM (2018)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Google Shape;190;p33">
            <a:extLst>
              <a:ext uri="{FF2B5EF4-FFF2-40B4-BE49-F238E27FC236}">
                <a16:creationId xmlns:a16="http://schemas.microsoft.com/office/drawing/2014/main" id="{B535E4C9-C2BC-F5A3-DF61-E07E2AAA10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" b="83498"/>
          <a:stretch/>
        </p:blipFill>
        <p:spPr>
          <a:xfrm>
            <a:off x="171730" y="3120556"/>
            <a:ext cx="4394200" cy="107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EE972-88E8-8A87-918D-8B7018FBF59C}"/>
              </a:ext>
            </a:extLst>
          </p:cNvPr>
          <p:cNvSpPr txBox="1"/>
          <p:nvPr/>
        </p:nvSpPr>
        <p:spPr>
          <a:xfrm>
            <a:off x="704850" y="2665289"/>
            <a:ext cx="4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GPT-2: A Big Language Model (2019)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09DB-D512-32CF-FAC3-F4934B7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6DC-BDE4-6D83-A8E9-51A35E89DF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64226"/>
            <a:ext cx="8085415" cy="3077573"/>
          </a:xfrm>
        </p:spPr>
        <p:txBody>
          <a:bodyPr/>
          <a:lstStyle/>
          <a:p>
            <a:r>
              <a:rPr lang="en-US" spc="-130" dirty="0"/>
              <a:t>GPT-2</a:t>
            </a:r>
            <a:r>
              <a:rPr lang="en-US" spc="30" dirty="0"/>
              <a:t> </a:t>
            </a:r>
            <a:r>
              <a:rPr lang="en-US" spc="-70" dirty="0"/>
              <a:t>uses</a:t>
            </a:r>
            <a:r>
              <a:rPr lang="en-US" spc="25" dirty="0"/>
              <a:t> only</a:t>
            </a:r>
            <a:r>
              <a:rPr lang="en-US" spc="30" dirty="0"/>
              <a:t> </a:t>
            </a:r>
            <a:r>
              <a:rPr lang="en-US" spc="-5" dirty="0"/>
              <a:t>Transformer</a:t>
            </a:r>
            <a:r>
              <a:rPr lang="en-US" spc="25" dirty="0"/>
              <a:t> </a:t>
            </a:r>
            <a:r>
              <a:rPr lang="en-US" spc="20" dirty="0"/>
              <a:t>Decoders</a:t>
            </a:r>
            <a:r>
              <a:rPr lang="en-US" spc="15" dirty="0"/>
              <a:t> </a:t>
            </a:r>
            <a:r>
              <a:rPr lang="en-US" spc="-20" dirty="0"/>
              <a:t>(no</a:t>
            </a:r>
            <a:r>
              <a:rPr lang="en-US" spc="25" dirty="0"/>
              <a:t> </a:t>
            </a:r>
            <a:r>
              <a:rPr lang="en-US" spc="-20" dirty="0"/>
              <a:t>Encoders)</a:t>
            </a:r>
            <a:r>
              <a:rPr lang="en-US" spc="25" dirty="0"/>
              <a:t> </a:t>
            </a:r>
            <a:r>
              <a:rPr lang="en-US" spc="155" dirty="0"/>
              <a:t>to</a:t>
            </a:r>
            <a:r>
              <a:rPr lang="en-US" spc="30" dirty="0"/>
              <a:t> </a:t>
            </a:r>
            <a:r>
              <a:rPr lang="en-US" spc="40" dirty="0"/>
              <a:t>generate </a:t>
            </a:r>
            <a:r>
              <a:rPr lang="en-US" spc="-625" dirty="0"/>
              <a:t> </a:t>
            </a:r>
            <a:r>
              <a:rPr lang="en-US" spc="25" dirty="0"/>
              <a:t>new </a:t>
            </a:r>
            <a:r>
              <a:rPr lang="en-US" spc="-25" dirty="0"/>
              <a:t>sequences</a:t>
            </a:r>
            <a:r>
              <a:rPr lang="en-US" spc="20" dirty="0"/>
              <a:t> </a:t>
            </a:r>
            <a:r>
              <a:rPr lang="en-US" spc="75" dirty="0"/>
              <a:t>from</a:t>
            </a:r>
            <a:r>
              <a:rPr lang="en-US" spc="30" dirty="0"/>
              <a:t> </a:t>
            </a:r>
            <a:r>
              <a:rPr lang="en-US" dirty="0"/>
              <a:t>scratch</a:t>
            </a:r>
            <a:r>
              <a:rPr lang="en-US" spc="25" dirty="0"/>
              <a:t> </a:t>
            </a:r>
            <a:r>
              <a:rPr lang="en-US" spc="85" dirty="0"/>
              <a:t>or</a:t>
            </a:r>
            <a:r>
              <a:rPr lang="en-US" spc="20" dirty="0"/>
              <a:t> </a:t>
            </a:r>
            <a:r>
              <a:rPr lang="en-US" spc="75" dirty="0"/>
              <a:t>from</a:t>
            </a:r>
            <a:r>
              <a:rPr lang="en-US" spc="30" dirty="0"/>
              <a:t> </a:t>
            </a:r>
            <a:r>
              <a:rPr lang="en-US" spc="-90" dirty="0"/>
              <a:t>a</a:t>
            </a:r>
            <a:r>
              <a:rPr lang="en-US" spc="30" dirty="0"/>
              <a:t> </a:t>
            </a:r>
            <a:r>
              <a:rPr lang="en-US" spc="55" dirty="0"/>
              <a:t>starting</a:t>
            </a:r>
            <a:r>
              <a:rPr lang="en-US" spc="20" dirty="0"/>
              <a:t> </a:t>
            </a:r>
            <a:r>
              <a:rPr lang="en-US" spc="-10" dirty="0"/>
              <a:t>sequence</a:t>
            </a:r>
            <a:endParaRPr lang="en-US" dirty="0"/>
          </a:p>
          <a:p>
            <a:r>
              <a:rPr lang="en-US" dirty="0"/>
              <a:t>As it processes each </a:t>
            </a:r>
            <a:r>
              <a:rPr lang="en-US" dirty="0" err="1"/>
              <a:t>subword</a:t>
            </a:r>
            <a:r>
              <a:rPr lang="en-US" dirty="0"/>
              <a:t>, it masks the “future” words and conditions on and attends to the previous words</a:t>
            </a:r>
          </a:p>
          <a:p>
            <a:endParaRPr lang="en-US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AD9BA31-59DE-EF48-7269-B586FB5C5E00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2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5AAF2E-A147-3AB9-B669-7FFEFB8A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41" y="2274634"/>
            <a:ext cx="4873116" cy="25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823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FFA4-B27A-FAA9-DA8C-EE31A4C3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GPT2: Model Sizes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A1922-D298-A289-D57B-E4C6F8D7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5" y="888432"/>
            <a:ext cx="7320643" cy="3467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A3D6A-436D-CB1F-1A45-7C5D949553CE}"/>
              </a:ext>
            </a:extLst>
          </p:cNvPr>
          <p:cNvSpPr txBox="1"/>
          <p:nvPr/>
        </p:nvSpPr>
        <p:spPr>
          <a:xfrm>
            <a:off x="6856020" y="4257878"/>
            <a:ext cx="9332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1542M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D8E5-2440-7A05-760B-061F92EC50FA}"/>
              </a:ext>
            </a:extLst>
          </p:cNvPr>
          <p:cNvSpPr txBox="1"/>
          <p:nvPr/>
        </p:nvSpPr>
        <p:spPr>
          <a:xfrm>
            <a:off x="5067638" y="4271507"/>
            <a:ext cx="8002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762M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B83A2-20E8-5C56-A9C7-07C619F52C3D}"/>
              </a:ext>
            </a:extLst>
          </p:cNvPr>
          <p:cNvSpPr txBox="1"/>
          <p:nvPr/>
        </p:nvSpPr>
        <p:spPr>
          <a:xfrm>
            <a:off x="3271048" y="4243446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3A708-EF18-EF4B-5D58-EA1B4A2E98CF}"/>
              </a:ext>
            </a:extLst>
          </p:cNvPr>
          <p:cNvSpPr txBox="1"/>
          <p:nvPr/>
        </p:nvSpPr>
        <p:spPr>
          <a:xfrm>
            <a:off x="369736" y="4271507"/>
            <a:ext cx="2095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117M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C1DEF-2A16-0E4F-D36F-42AA381F1701}"/>
              </a:ext>
            </a:extLst>
          </p:cNvPr>
          <p:cNvSpPr txBox="1"/>
          <p:nvPr/>
        </p:nvSpPr>
        <p:spPr>
          <a:xfrm>
            <a:off x="369736" y="1332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 with it here: 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https://huggingface.co/gpt2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2168FEB-6883-1893-0A3F-00B011E99FA0}"/>
              </a:ext>
            </a:extLst>
          </p:cNvPr>
          <p:cNvSpPr txBox="1"/>
          <p:nvPr/>
        </p:nvSpPr>
        <p:spPr>
          <a:xfrm>
            <a:off x="3036366" y="4942784"/>
            <a:ext cx="2908821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[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4"/>
              </a:rPr>
              <a:t>http://jalammar.github.io/illustrated-gpt2/</a:t>
            </a:r>
            <a:r>
              <a:rPr lang="en-US"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]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640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049" rIns="0" bIns="0" rtlCol="0" anchor="t" anchorCtr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000" spc="17" dirty="0">
                <a:solidFill>
                  <a:srgbClr val="C00000"/>
                </a:solidFill>
              </a:rPr>
              <a:t>GPT-2</a:t>
            </a:r>
            <a:r>
              <a:rPr sz="2000" spc="-62" dirty="0">
                <a:solidFill>
                  <a:srgbClr val="C00000"/>
                </a:solidFill>
              </a:rPr>
              <a:t> </a:t>
            </a:r>
            <a:r>
              <a:rPr sz="2000" spc="-26" dirty="0"/>
              <a:t>is</a:t>
            </a:r>
            <a:r>
              <a:rPr sz="2000" spc="-49" dirty="0"/>
              <a:t> </a:t>
            </a:r>
            <a:r>
              <a:rPr sz="2000" spc="-34" dirty="0"/>
              <a:t>identical</a:t>
            </a:r>
            <a:r>
              <a:rPr sz="2000" spc="-53" dirty="0"/>
              <a:t> </a:t>
            </a:r>
            <a:r>
              <a:rPr sz="2000" spc="-8" dirty="0"/>
              <a:t>to</a:t>
            </a:r>
            <a:r>
              <a:rPr sz="2000" spc="-53" dirty="0"/>
              <a:t> </a:t>
            </a:r>
            <a:r>
              <a:rPr sz="2000" spc="-28" dirty="0">
                <a:solidFill>
                  <a:srgbClr val="C00000"/>
                </a:solidFill>
              </a:rPr>
              <a:t>GPT-1</a:t>
            </a:r>
            <a:r>
              <a:rPr sz="2000" spc="-19" dirty="0"/>
              <a:t>,</a:t>
            </a:r>
            <a:r>
              <a:rPr sz="2000" spc="-56" dirty="0"/>
              <a:t> </a:t>
            </a:r>
            <a:r>
              <a:rPr sz="2000" spc="-45" dirty="0"/>
              <a:t>but:</a:t>
            </a:r>
            <a:endParaRPr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D61DC7-86D5-ACD3-2279-8736B7FD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2425" marR="3810" indent="-342900">
              <a:spcBef>
                <a:spcPts val="75"/>
              </a:spcBef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1800" spc="11" dirty="0">
                <a:latin typeface="Corbel" panose="020B0503020204020204" pitchFamily="34" charset="0"/>
                <a:cs typeface="Trebuchet MS"/>
              </a:rPr>
              <a:t>Has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Layer</a:t>
            </a:r>
            <a:r>
              <a:rPr lang="en-US" sz="1800" spc="-45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normalization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8" dirty="0">
                <a:latin typeface="Corbel" panose="020B0503020204020204" pitchFamily="34" charset="0"/>
                <a:cs typeface="Trebuchet MS"/>
              </a:rPr>
              <a:t>in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between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each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sub-block</a:t>
            </a:r>
            <a:r>
              <a:rPr lang="en-US" sz="1800" spc="-41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56" dirty="0">
                <a:latin typeface="Corbel" panose="020B0503020204020204" pitchFamily="34" charset="0"/>
                <a:cs typeface="Trebuchet MS"/>
              </a:rPr>
              <a:t>(as </a:t>
            </a:r>
            <a:r>
              <a:rPr lang="en-US" sz="1800" spc="-53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we’ve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6" dirty="0">
                <a:latin typeface="Corbel" panose="020B0503020204020204" pitchFamily="34" charset="0"/>
                <a:cs typeface="Trebuchet MS"/>
              </a:rPr>
              <a:t>already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latin typeface="Corbel" panose="020B0503020204020204" pitchFamily="34" charset="0"/>
                <a:cs typeface="Trebuchet MS"/>
              </a:rPr>
              <a:t>seen)</a:t>
            </a:r>
            <a:endParaRPr lang="en-US" sz="1800" dirty="0">
              <a:latin typeface="Corbel" panose="020B0503020204020204" pitchFamily="34" charset="0"/>
              <a:cs typeface="Trebuchet MS"/>
            </a:endParaRPr>
          </a:p>
          <a:p>
            <a:pPr>
              <a:spcBef>
                <a:spcPts val="30"/>
              </a:spcBef>
              <a:buChar char="•"/>
            </a:pPr>
            <a:endParaRPr lang="en-US" sz="1913" dirty="0">
              <a:latin typeface="Corbel" panose="020B0503020204020204" pitchFamily="34" charset="0"/>
              <a:cs typeface="Trebuchet MS"/>
            </a:endParaRPr>
          </a:p>
          <a:p>
            <a:pPr marL="352425" marR="376713" indent="-342900">
              <a:lnSpc>
                <a:spcPct val="100800"/>
              </a:lnSpc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1800" spc="19" dirty="0">
                <a:latin typeface="Corbel" panose="020B0503020204020204" pitchFamily="34" charset="0"/>
                <a:cs typeface="Trebuchet MS"/>
              </a:rPr>
              <a:t>Vocab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extended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to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9" dirty="0">
                <a:latin typeface="Corbel" panose="020B0503020204020204" pitchFamily="34" charset="0"/>
                <a:cs typeface="Trebuchet MS"/>
              </a:rPr>
              <a:t>50,257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" dirty="0">
                <a:latin typeface="Corbel" panose="020B0503020204020204" pitchFamily="34" charset="0"/>
                <a:cs typeface="Trebuchet MS"/>
              </a:rPr>
              <a:t>tokens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34" dirty="0">
                <a:latin typeface="Corbel" panose="020B0503020204020204" pitchFamily="34" charset="0"/>
                <a:cs typeface="Trebuchet MS"/>
              </a:rPr>
              <a:t>and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23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context</a:t>
            </a:r>
            <a:r>
              <a:rPr lang="en-US" sz="1800" spc="-49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size </a:t>
            </a:r>
            <a:r>
              <a:rPr lang="en-US" sz="1800" spc="-52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increased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4" dirty="0">
                <a:latin typeface="Corbel" panose="020B0503020204020204" pitchFamily="34" charset="0"/>
                <a:cs typeface="Trebuchet MS"/>
              </a:rPr>
              <a:t>from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512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8" dirty="0">
                <a:latin typeface="Corbel" panose="020B0503020204020204" pitchFamily="34" charset="0"/>
                <a:cs typeface="Trebuchet MS"/>
              </a:rPr>
              <a:t>to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1024</a:t>
            </a:r>
            <a:endParaRPr lang="en-US" sz="1800" dirty="0">
              <a:solidFill>
                <a:srgbClr val="C00000"/>
              </a:solidFill>
              <a:latin typeface="Corbel" panose="020B0503020204020204" pitchFamily="34" charset="0"/>
              <a:cs typeface="Trebuchet MS"/>
            </a:endParaRPr>
          </a:p>
          <a:p>
            <a:pPr>
              <a:spcBef>
                <a:spcPts val="30"/>
              </a:spcBef>
              <a:buChar char="•"/>
            </a:pPr>
            <a:endParaRPr lang="en-US" sz="2025" dirty="0">
              <a:latin typeface="Corbel" panose="020B0503020204020204" pitchFamily="34" charset="0"/>
              <a:cs typeface="Trebuchet MS"/>
            </a:endParaRPr>
          </a:p>
          <a:p>
            <a:pPr marL="352425" marR="258128" indent="-342900">
              <a:lnSpc>
                <a:spcPts val="2108"/>
              </a:lnSpc>
              <a:buSzPct val="102127"/>
              <a:buFont typeface="Arial MT"/>
              <a:buChar char="•"/>
              <a:tabLst>
                <a:tab pos="351949" algn="l"/>
                <a:tab pos="352425" algn="l"/>
              </a:tabLst>
            </a:pPr>
            <a:r>
              <a:rPr lang="en-US" sz="2644" baseline="1182" dirty="0">
                <a:solidFill>
                  <a:srgbClr val="C00000"/>
                </a:solidFill>
                <a:latin typeface="Corbel" panose="020B0503020204020204" pitchFamily="34" charset="0"/>
                <a:cs typeface="Trebuchet MS"/>
              </a:rPr>
              <a:t>Data</a:t>
            </a:r>
            <a:r>
              <a:rPr lang="en-US" sz="1800" dirty="0">
                <a:latin typeface="Corbel" panose="020B0503020204020204" pitchFamily="34" charset="0"/>
                <a:cs typeface="Trebuchet MS"/>
              </a:rPr>
              <a:t>:</a:t>
            </a:r>
            <a:r>
              <a:rPr lang="en-US" sz="1800" spc="-56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56" dirty="0">
                <a:latin typeface="Corbel" panose="020B0503020204020204" pitchFamily="34" charset="0"/>
                <a:cs typeface="Trebuchet MS"/>
              </a:rPr>
              <a:t>8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latin typeface="Corbel" panose="020B0503020204020204" pitchFamily="34" charset="0"/>
                <a:cs typeface="Trebuchet MS"/>
              </a:rPr>
              <a:t>million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9" dirty="0">
                <a:latin typeface="Corbel" panose="020B0503020204020204" pitchFamily="34" charset="0"/>
                <a:cs typeface="Trebuchet MS"/>
              </a:rPr>
              <a:t>docs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4" dirty="0">
                <a:latin typeface="Corbel" panose="020B0503020204020204" pitchFamily="34" charset="0"/>
                <a:cs typeface="Trebuchet MS"/>
              </a:rPr>
              <a:t>from</a:t>
            </a:r>
            <a:r>
              <a:rPr lang="en-US" sz="1800" spc="-45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30" dirty="0">
                <a:latin typeface="Corbel" panose="020B0503020204020204" pitchFamily="34" charset="0"/>
                <a:cs typeface="Trebuchet MS"/>
              </a:rPr>
              <a:t>the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23" dirty="0">
                <a:latin typeface="Corbel" panose="020B0503020204020204" pitchFamily="34" charset="0"/>
                <a:cs typeface="Trebuchet MS"/>
              </a:rPr>
              <a:t>web</a:t>
            </a:r>
            <a:r>
              <a:rPr lang="en-US" sz="1800" spc="-53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1" dirty="0">
                <a:latin typeface="Corbel" panose="020B0503020204020204" pitchFamily="34" charset="0"/>
                <a:cs typeface="Trebuchet MS"/>
              </a:rPr>
              <a:t>(Common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60" dirty="0">
                <a:latin typeface="Corbel" panose="020B0503020204020204" pitchFamily="34" charset="0"/>
                <a:cs typeface="Trebuchet MS"/>
              </a:rPr>
              <a:t>Crawl), </a:t>
            </a:r>
            <a:r>
              <a:rPr lang="en-US" sz="1800" spc="-52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4" dirty="0">
                <a:latin typeface="Corbel" panose="020B0503020204020204" pitchFamily="34" charset="0"/>
                <a:cs typeface="Trebuchet MS"/>
              </a:rPr>
              <a:t>minus</a:t>
            </a:r>
            <a:r>
              <a:rPr lang="en-US" sz="1800" spc="-49" dirty="0"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11" dirty="0">
                <a:latin typeface="Corbel" panose="020B0503020204020204" pitchFamily="34" charset="0"/>
                <a:cs typeface="Trebuchet MS"/>
              </a:rPr>
              <a:t>Wikipedia</a:t>
            </a:r>
            <a:endParaRPr lang="en-US" sz="1800" dirty="0">
              <a:latin typeface="Corbel" panose="020B0503020204020204" pitchFamily="34" charset="0"/>
              <a:cs typeface="Trebuchet MS"/>
            </a:endParaRPr>
          </a:p>
          <a:p>
            <a:endParaRPr 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912225" y="6327775"/>
            <a:ext cx="23177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117</a:t>
            </a:fld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62307" y="2980944"/>
            <a:ext cx="8940641" cy="2162651"/>
            <a:chOff x="216408" y="3974591"/>
            <a:chExt cx="11920855" cy="2883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8" y="3974591"/>
              <a:ext cx="11920728" cy="28834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358" y="4391754"/>
              <a:ext cx="10921283" cy="2044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371601"/>
            <a:ext cx="8839198" cy="282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D1476-72A1-93E3-F109-F83481ED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GPT2: Some 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31A6-67AD-4532-EF01-A7DE9896E7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40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99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5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5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6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7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22E375-16FD-3BAB-C98D-3ED10DC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2582-0C81-DDCA-0B47-EB4E812F07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820C1-C964-4067-52A7-E5C2114D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7" y="1781073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2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859F-D2A5-8A4A-6E95-6F332607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GPT2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4A2C-B1E0-903E-EE50-E5EC75077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Zero-shot learning (no use of task-specific supervision) increasingly become a reality. 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1DFB3F9-376F-4FA4-E7BC-EF1AC74C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21" y="2056031"/>
            <a:ext cx="5671807" cy="20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619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GPT-3: A Very Large Language Model (2020)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0453D-3AD6-1714-1A4D-5DA9F7C2A25F}"/>
              </a:ext>
            </a:extLst>
          </p:cNvPr>
          <p:cNvSpPr txBox="1"/>
          <p:nvPr/>
        </p:nvSpPr>
        <p:spPr>
          <a:xfrm>
            <a:off x="2286000" y="49051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Sbhya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Chhabria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Michael Tang]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18503-7FBF-2324-EEBC-325C0069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layers &amp; parameters </a:t>
            </a:r>
          </a:p>
          <a:p>
            <a:r>
              <a:rPr lang="en-US" dirty="0"/>
              <a:t>Bigger dataset </a:t>
            </a:r>
          </a:p>
          <a:p>
            <a:r>
              <a:rPr lang="en-US" dirty="0"/>
              <a:t>Longer training </a:t>
            </a:r>
          </a:p>
          <a:p>
            <a:r>
              <a:rPr lang="en-US" dirty="0"/>
              <a:t>Larger embedding/hidden dimension </a:t>
            </a:r>
          </a:p>
          <a:p>
            <a:r>
              <a:rPr lang="en-US" dirty="0"/>
              <a:t>Larger context window </a:t>
            </a:r>
          </a:p>
        </p:txBody>
      </p:sp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35F4BA4-FD0D-2F2D-39E8-43C546CCC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66"/>
          <a:stretch/>
        </p:blipFill>
        <p:spPr>
          <a:xfrm>
            <a:off x="1196163" y="3038587"/>
            <a:ext cx="6490086" cy="169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9961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7767-9F38-41E5-14CD-3A56AE52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Size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9BB6-F46C-15A8-EBD1-D1347283E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spc="-10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BERT-Base</a:t>
            </a:r>
            <a:r>
              <a:rPr lang="en-US" sz="20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1" dirty="0">
                <a:latin typeface="Corbel" panose="020B0503020204020204" pitchFamily="34" charset="0"/>
                <a:cs typeface="Microsoft Sans Serif"/>
              </a:rPr>
              <a:t>model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56" dirty="0">
                <a:latin typeface="Corbel" panose="020B0503020204020204" pitchFamily="34" charset="0"/>
                <a:cs typeface="Microsoft Sans Serif"/>
              </a:rPr>
              <a:t>has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12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4" dirty="0"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blocks,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12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6" dirty="0">
                <a:latin typeface="Corbel" panose="020B0503020204020204" pitchFamily="34" charset="0"/>
                <a:cs typeface="Microsoft Sans Serif"/>
              </a:rPr>
              <a:t>attention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5" dirty="0">
                <a:latin typeface="Corbel" panose="020B0503020204020204" pitchFamily="34" charset="0"/>
                <a:cs typeface="Microsoft Sans Serif"/>
              </a:rPr>
              <a:t>heads,</a:t>
            </a:r>
          </a:p>
          <a:p>
            <a:pPr lvl="1"/>
            <a:r>
              <a:rPr lang="en-US" sz="1600" spc="30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110M</a:t>
            </a:r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  <a:endParaRPr lang="en-US" sz="1600" dirty="0"/>
          </a:p>
          <a:p>
            <a:endParaRPr lang="en-US" sz="2000" dirty="0"/>
          </a:p>
          <a:p>
            <a:r>
              <a:rPr lang="en-US" sz="2000" spc="-7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BERT-Large</a:t>
            </a:r>
            <a:r>
              <a:rPr lang="en-US" sz="20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1" dirty="0">
                <a:latin typeface="Corbel" panose="020B0503020204020204" pitchFamily="34" charset="0"/>
                <a:cs typeface="Microsoft Sans Serif"/>
              </a:rPr>
              <a:t>model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56" dirty="0">
                <a:latin typeface="Corbel" panose="020B0503020204020204" pitchFamily="34" charset="0"/>
                <a:cs typeface="Microsoft Sans Serif"/>
              </a:rPr>
              <a:t>has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24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4" dirty="0"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blocks,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" dirty="0">
                <a:latin typeface="Corbel" panose="020B0503020204020204" pitchFamily="34" charset="0"/>
                <a:cs typeface="Microsoft Sans Serif"/>
              </a:rPr>
              <a:t>16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6" dirty="0">
                <a:latin typeface="Corbel" panose="020B0503020204020204" pitchFamily="34" charset="0"/>
                <a:cs typeface="Microsoft Sans Serif"/>
              </a:rPr>
              <a:t>attention</a:t>
            </a:r>
            <a:r>
              <a:rPr lang="en-US" sz="20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5" dirty="0">
                <a:latin typeface="Corbel" panose="020B0503020204020204" pitchFamily="34" charset="0"/>
                <a:cs typeface="Microsoft Sans Serif"/>
              </a:rPr>
              <a:t>heads,</a:t>
            </a:r>
          </a:p>
          <a:p>
            <a:pPr lvl="1"/>
            <a:r>
              <a:rPr lang="en-US" sz="1600" spc="30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340M</a:t>
            </a:r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</a:p>
          <a:p>
            <a:pPr lvl="1"/>
            <a:endParaRPr lang="en-US" sz="1600" spc="15" dirty="0">
              <a:highlight>
                <a:srgbClr val="FFFF00"/>
              </a:highlight>
              <a:latin typeface="Corbel" panose="020B0503020204020204" pitchFamily="34" charset="0"/>
              <a:cs typeface="Microsoft Sans Serif"/>
            </a:endParaRPr>
          </a:p>
          <a:p>
            <a:r>
              <a:rPr lang="en-US" sz="2000" spc="-9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GPT-2</a:t>
            </a:r>
            <a:r>
              <a:rPr lang="en-US" sz="2000" spc="-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30" dirty="0">
                <a:latin typeface="Corbel" panose="020B0503020204020204" pitchFamily="34" charset="0"/>
                <a:cs typeface="Microsoft Sans Serif"/>
              </a:rPr>
              <a:t>is </a:t>
            </a:r>
            <a:r>
              <a:rPr lang="en-US" sz="2000" spc="38" dirty="0">
                <a:latin typeface="Corbel" panose="020B0503020204020204" pitchFamily="34" charset="0"/>
                <a:cs typeface="Microsoft Sans Serif"/>
              </a:rPr>
              <a:t>trained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Corbel" panose="020B0503020204020204" pitchFamily="34" charset="0"/>
                <a:cs typeface="Microsoft Sans Serif"/>
              </a:rPr>
              <a:t>on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19" dirty="0">
                <a:latin typeface="Corbel" panose="020B0503020204020204" pitchFamily="34" charset="0"/>
                <a:cs typeface="Microsoft Sans Serif"/>
              </a:rPr>
              <a:t>40GB</a:t>
            </a:r>
            <a:r>
              <a:rPr lang="en-US" sz="20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79" dirty="0">
                <a:latin typeface="Corbel" panose="020B0503020204020204" pitchFamily="34" charset="0"/>
                <a:cs typeface="Microsoft Sans Serif"/>
              </a:rPr>
              <a:t>of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90" dirty="0">
                <a:latin typeface="Corbel" panose="020B0503020204020204" pitchFamily="34" charset="0"/>
                <a:cs typeface="Microsoft Sans Serif"/>
              </a:rPr>
              <a:t>text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latin typeface="Corbel" panose="020B0503020204020204" pitchFamily="34" charset="0"/>
                <a:cs typeface="Microsoft Sans Serif"/>
              </a:rPr>
              <a:t>data</a:t>
            </a:r>
            <a:r>
              <a:rPr lang="en-US" sz="20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8" dirty="0">
                <a:latin typeface="Corbel" panose="020B0503020204020204" pitchFamily="34" charset="0"/>
                <a:cs typeface="Microsoft Sans Serif"/>
              </a:rPr>
              <a:t>(8M</a:t>
            </a:r>
            <a:r>
              <a:rPr lang="en-US" sz="20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" dirty="0">
                <a:latin typeface="Corbel" panose="020B0503020204020204" pitchFamily="34" charset="0"/>
                <a:cs typeface="Microsoft Sans Serif"/>
              </a:rPr>
              <a:t>webpages)! </a:t>
            </a:r>
          </a:p>
          <a:p>
            <a:pPr lvl="1"/>
            <a:r>
              <a:rPr lang="en-US" sz="1600" spc="-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1.5B</a:t>
            </a:r>
            <a:r>
              <a:rPr lang="en-US" sz="1600" spc="-41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9" dirty="0">
                <a:highlight>
                  <a:srgbClr val="FFFF00"/>
                </a:highlight>
                <a:latin typeface="Corbel" panose="020B0503020204020204" pitchFamily="34" charset="0"/>
                <a:cs typeface="Microsoft Sans Serif"/>
              </a:rPr>
              <a:t>parameters!</a:t>
            </a:r>
            <a:endParaRPr lang="en-US" sz="1600" dirty="0">
              <a:highlight>
                <a:srgbClr val="FFFF00"/>
              </a:highlight>
              <a:latin typeface="Corbel" panose="020B0503020204020204" pitchFamily="34" charset="0"/>
              <a:cs typeface="Microsoft Sans Serif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spc="-98" dirty="0">
                <a:solidFill>
                  <a:srgbClr val="C00000"/>
                </a:solidFill>
                <a:latin typeface="Corbel" panose="020B0503020204020204" pitchFamily="34" charset="0"/>
              </a:rPr>
              <a:t>GPT-3</a:t>
            </a:r>
            <a:r>
              <a:rPr lang="en-US" sz="2000" spc="-94" dirty="0">
                <a:solidFill>
                  <a:srgbClr val="C00000"/>
                </a:solidFill>
                <a:latin typeface="Corbel" panose="020B0503020204020204" pitchFamily="34" charset="0"/>
              </a:rPr>
              <a:t>  </a:t>
            </a:r>
            <a:r>
              <a:rPr lang="en-US" sz="2000" spc="-45" dirty="0">
                <a:latin typeface="Corbel" panose="020B0503020204020204" pitchFamily="34" charset="0"/>
              </a:rPr>
              <a:t>is </a:t>
            </a:r>
            <a:r>
              <a:rPr lang="en-US" sz="2000" spc="-34" dirty="0">
                <a:latin typeface="Corbel" panose="020B0503020204020204" pitchFamily="34" charset="0"/>
              </a:rPr>
              <a:t>an </a:t>
            </a:r>
            <a:r>
              <a:rPr lang="en-US" sz="2000" spc="-4" dirty="0">
                <a:latin typeface="Corbel" panose="020B0503020204020204" pitchFamily="34" charset="0"/>
              </a:rPr>
              <a:t>even </a:t>
            </a:r>
            <a:r>
              <a:rPr lang="en-US" sz="2000" spc="60" dirty="0">
                <a:latin typeface="Corbel" panose="020B0503020204020204" pitchFamily="34" charset="0"/>
              </a:rPr>
              <a:t>bigger </a:t>
            </a:r>
            <a:r>
              <a:rPr lang="en-US" sz="2000" spc="4" dirty="0">
                <a:latin typeface="Corbel" panose="020B0503020204020204" pitchFamily="34" charset="0"/>
              </a:rPr>
              <a:t>version</a:t>
            </a:r>
            <a:r>
              <a:rPr lang="en-US" sz="2000" spc="8" dirty="0">
                <a:latin typeface="Corbel" panose="020B0503020204020204" pitchFamily="34" charset="0"/>
              </a:rPr>
              <a:t> </a:t>
            </a:r>
            <a:r>
              <a:rPr lang="en-US" sz="2000" spc="79" dirty="0">
                <a:latin typeface="Corbel" panose="020B0503020204020204" pitchFamily="34" charset="0"/>
              </a:rPr>
              <a:t>of </a:t>
            </a:r>
            <a:r>
              <a:rPr lang="en-US" sz="2000" spc="-79" dirty="0">
                <a:latin typeface="Corbel" panose="020B0503020204020204" pitchFamily="34" charset="0"/>
              </a:rPr>
              <a:t>GPT-2, </a:t>
            </a:r>
            <a:r>
              <a:rPr lang="en-US" sz="2000" spc="86" dirty="0">
                <a:latin typeface="Corbel" panose="020B0503020204020204" pitchFamily="34" charset="0"/>
              </a:rPr>
              <a:t>but </a:t>
            </a:r>
            <a:r>
              <a:rPr lang="en-US" sz="2000" spc="-469" dirty="0">
                <a:latin typeface="Corbel" panose="020B0503020204020204" pitchFamily="34" charset="0"/>
              </a:rPr>
              <a:t> </a:t>
            </a:r>
            <a:r>
              <a:rPr lang="en-US" sz="2000" spc="26" dirty="0">
                <a:latin typeface="Corbel" panose="020B0503020204020204" pitchFamily="34" charset="0"/>
              </a:rPr>
              <a:t>isn’t</a:t>
            </a:r>
            <a:r>
              <a:rPr lang="en-US" sz="2000" spc="11" dirty="0">
                <a:latin typeface="Corbel" panose="020B0503020204020204" pitchFamily="34" charset="0"/>
              </a:rPr>
              <a:t> </a:t>
            </a:r>
            <a:r>
              <a:rPr lang="en-US" sz="2000" spc="8" dirty="0">
                <a:latin typeface="Corbel" panose="020B0503020204020204" pitchFamily="34" charset="0"/>
              </a:rPr>
              <a:t>open-source</a:t>
            </a:r>
          </a:p>
          <a:p>
            <a:pPr lvl="1"/>
            <a:r>
              <a:rPr lang="en-US" sz="1600" spc="-38" dirty="0">
                <a:highlight>
                  <a:srgbClr val="FFFF00"/>
                </a:highlight>
                <a:latin typeface="Corbel" panose="020B0503020204020204" pitchFamily="34" charset="0"/>
              </a:rPr>
              <a:t>175B </a:t>
            </a:r>
            <a:r>
              <a:rPr lang="en-US" sz="1600" spc="8" dirty="0">
                <a:highlight>
                  <a:srgbClr val="FFFF00"/>
                </a:highlight>
                <a:latin typeface="Corbel" panose="020B0503020204020204" pitchFamily="34" charset="0"/>
              </a:rPr>
              <a:t>parameters!</a:t>
            </a:r>
            <a:endParaRPr lang="en-US" sz="1600" dirty="0">
              <a:highlight>
                <a:srgbClr val="FFFF00"/>
              </a:highlight>
              <a:latin typeface="Corbel" panose="020B0503020204020204" pitchFamily="34" charset="0"/>
            </a:endParaRPr>
          </a:p>
          <a:p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12760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28C98-B7E8-3257-5909-98AAF831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GPT3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48CB6-9DBB-95B1-56D1-9F2A82D61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Moving away from the fine-tuning paradigm</a:t>
            </a:r>
          </a:p>
          <a:p>
            <a:pPr lvl="1"/>
            <a:r>
              <a:rPr lang="en-US" dirty="0"/>
              <a:t>Zero/Few-shot learning and in-context learning</a:t>
            </a:r>
          </a:p>
          <a:p>
            <a:r>
              <a:rPr lang="en-US" dirty="0"/>
              <a:t>Massive LM scale makes high zero/few-shot performance possible</a:t>
            </a:r>
          </a:p>
          <a:p>
            <a:r>
              <a:rPr lang="en-US" dirty="0"/>
              <a:t>Start of closed source models</a:t>
            </a:r>
          </a:p>
          <a:p>
            <a:pPr lvl="1"/>
            <a:r>
              <a:rPr lang="en-US" dirty="0"/>
              <a:t>Not too many details about their model</a:t>
            </a:r>
          </a:p>
          <a:p>
            <a:pPr lvl="1"/>
            <a:r>
              <a:rPr lang="en-US" dirty="0"/>
              <a:t>No released code / model checkpoint</a:t>
            </a:r>
          </a:p>
          <a:p>
            <a:r>
              <a:rPr lang="en-US" dirty="0"/>
              <a:t>Also revitalized </a:t>
            </a:r>
            <a:r>
              <a:rPr lang="en-US" dirty="0" err="1"/>
              <a:t>ppen</a:t>
            </a:r>
            <a:r>
              <a:rPr lang="en-US" dirty="0"/>
              <a:t> source efforts: </a:t>
            </a:r>
          </a:p>
          <a:p>
            <a:pPr lvl="1"/>
            <a:r>
              <a:rPr lang="en-US" dirty="0"/>
              <a:t>OPT, </a:t>
            </a:r>
            <a:r>
              <a:rPr lang="en-US" dirty="0" err="1"/>
              <a:t>LLaMA</a:t>
            </a:r>
            <a:r>
              <a:rPr lang="en-US" dirty="0"/>
              <a:t> by Meta, BLOOM by </a:t>
            </a:r>
            <a:r>
              <a:rPr lang="en-US" dirty="0" err="1"/>
              <a:t>Huggingface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0467092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GPT4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A191-0637-B863-CF38-226BE0C79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Transformer-based </a:t>
            </a:r>
          </a:p>
          <a:p>
            <a:pPr lvl="1"/>
            <a:r>
              <a:rPr lang="en-US" dirty="0"/>
              <a:t>The rest is …. mystery!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If we’re going based on costs, GPT4 is ~15-30 times costlier than GPT3. That should give you an idea how its likely size!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Note, these language models involve more than just pre-training. </a:t>
            </a:r>
          </a:p>
          <a:p>
            <a:pPr lvl="1"/>
            <a:r>
              <a:rPr lang="en-US" dirty="0"/>
              <a:t>Pre-training provides the foundation based on which we build the model. </a:t>
            </a:r>
          </a:p>
          <a:p>
            <a:pPr lvl="1"/>
            <a:r>
              <a:rPr lang="en-US" dirty="0"/>
              <a:t>We will discuss the later stages (post hoc alignment) in a 2-3 weeks. </a:t>
            </a:r>
          </a:p>
        </p:txBody>
      </p:sp>
      <p:pic>
        <p:nvPicPr>
          <p:cNvPr id="5" name="Picture 4" descr="A white rectangular object with a black line&#10;&#10;Description automatically generated">
            <a:extLst>
              <a:ext uri="{FF2B5EF4-FFF2-40B4-BE49-F238E27FC236}">
                <a16:creationId xmlns:a16="http://schemas.microsoft.com/office/drawing/2014/main" id="{984186A5-1265-86C0-347C-36931C07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42" y="234779"/>
            <a:ext cx="3127872" cy="602046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CB5F61F-8EC1-786B-DECA-892E952F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07" y="900221"/>
            <a:ext cx="4547617" cy="57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30AC-3584-FFCB-FE36-D278CE6C5B2B}"/>
              </a:ext>
            </a:extLst>
          </p:cNvPr>
          <p:cNvSpPr txBox="1"/>
          <p:nvPr/>
        </p:nvSpPr>
        <p:spPr>
          <a:xfrm>
            <a:off x="2148083" y="485353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https://openai.com/pricing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3046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F16B-85ED-8D39-B1FC-DDD15A24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API Models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1C6C2-0B36-55F9-9DFF-9720CDFB98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ED1A80-75B3-5E1A-900A-E949055D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229451"/>
            <a:ext cx="9076835" cy="31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985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3702-BF47-8FD2-2A73-41158568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Available [Decoder] LMs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A6682-09E6-7C42-36B1-2A9E75AE75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/>
              <a:t>EleutherAI</a:t>
            </a:r>
            <a:r>
              <a:rPr lang="en-US" dirty="0"/>
              <a:t>: GPT-Neo (6.7B), GPT-J (6B), GPT-</a:t>
            </a:r>
            <a:r>
              <a:rPr lang="en-US" dirty="0" err="1"/>
              <a:t>NeoX</a:t>
            </a:r>
            <a:r>
              <a:rPr lang="en-US" dirty="0"/>
              <a:t> (20B)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https://huggingface.co/EleutherAI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https://6b.eleuther.ai/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LLaMA</a:t>
            </a:r>
            <a:r>
              <a:rPr lang="en-US" dirty="0"/>
              <a:t>, 65B: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https://github.com/facebookresearch/llama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Mistral and </a:t>
            </a:r>
            <a:r>
              <a:rPr lang="en-US" dirty="0" err="1"/>
              <a:t>Mixtral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https://huggingface.co/mistralai/Mistral-7B-Instruct-v0.2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https://huggingface.co/mistralai/Mixtral-8x7B-Instruct-v0.1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1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2E452-54C1-138A-37DB-8ED26D780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Training Transformer LMs: Empirical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86BB-B1BF-F555-80DD-FB30762B60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0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2D83-3C11-D059-1F75-D9DBD25A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Transformer 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C1D6B-C1C6-5316-FB4C-36487CE066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You have learned about the basics of pre-training Transformer language models. </a:t>
            </a:r>
          </a:p>
          <a:p>
            <a:r>
              <a:rPr lang="en-US" dirty="0"/>
              <a:t>There is so much empirical knowledge/experiences that goes into training these models. </a:t>
            </a:r>
          </a:p>
          <a:p>
            <a:r>
              <a:rPr lang="en-US" dirty="0"/>
              <a:t>Various empirical issues about: </a:t>
            </a:r>
          </a:p>
          <a:p>
            <a:pPr lvl="1"/>
            <a:r>
              <a:rPr lang="en-US" dirty="0"/>
              <a:t>Preparation/pre-processing data</a:t>
            </a:r>
          </a:p>
          <a:p>
            <a:pPr lvl="1"/>
            <a:r>
              <a:rPr lang="en-US" dirty="0"/>
              <a:t>Efficient training of models 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267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8F0B-7B83-5BFF-404A-C643779F2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Colossal Clean Crawled Corpus </a:t>
            </a:r>
          </a:p>
          <a:p>
            <a:pPr lvl="1"/>
            <a:r>
              <a:rPr lang="en-US" dirty="0"/>
              <a:t>Web-extracted text </a:t>
            </a:r>
          </a:p>
          <a:p>
            <a:pPr lvl="1"/>
            <a:r>
              <a:rPr lang="en-US" dirty="0"/>
              <a:t>English language only </a:t>
            </a:r>
          </a:p>
          <a:p>
            <a:pPr lvl="1"/>
            <a:r>
              <a:rPr lang="en-US" dirty="0"/>
              <a:t>750GB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7481979-F213-6EDE-D27E-7920550A6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69"/>
          <a:stretch/>
        </p:blipFill>
        <p:spPr>
          <a:xfrm>
            <a:off x="5183347" y="1390650"/>
            <a:ext cx="3338945" cy="1037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FE317-A61D-4327-DF15-DAB78AFAEF63}"/>
              </a:ext>
            </a:extLst>
          </p:cNvPr>
          <p:cNvSpPr txBox="1"/>
          <p:nvPr/>
        </p:nvSpPr>
        <p:spPr>
          <a:xfrm>
            <a:off x="1977655" y="4698474"/>
            <a:ext cx="5273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 with the data: 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https://c4-search.apps.allenai.org/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55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04DFAC35-FC15-B1A5-77DB-85B7FE63420F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9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10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11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0500"/>
      </p:ext>
    </p:extLst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90EE4-EDAC-E350-33AC-ABA8087825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722418" y="48013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adapted from Colin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6FE99A4-B980-A02C-419D-36F6ED0B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4" y="1187864"/>
            <a:ext cx="6934199" cy="3446918"/>
          </a:xfrm>
          <a:prstGeom prst="rect">
            <a:avLst/>
          </a:prstGeom>
        </p:spPr>
      </p:pic>
      <p:sp>
        <p:nvSpPr>
          <p:cNvPr id="4" name="文字方塊 74">
            <a:extLst>
              <a:ext uri="{FF2B5EF4-FFF2-40B4-BE49-F238E27FC236}">
                <a16:creationId xmlns:a16="http://schemas.microsoft.com/office/drawing/2014/main" id="{83277770-35DA-B89A-5FAF-16DD1969D7CC}"/>
              </a:ext>
            </a:extLst>
          </p:cNvPr>
          <p:cNvSpPr txBox="1"/>
          <p:nvPr/>
        </p:nvSpPr>
        <p:spPr>
          <a:xfrm>
            <a:off x="3800724" y="128863"/>
            <a:ext cx="5001369" cy="953453"/>
          </a:xfrm>
          <a:prstGeom prst="wedgeRoundRectCallout">
            <a:avLst>
              <a:gd name="adj1" fmla="val -26115"/>
              <a:gd name="adj2" fmla="val 635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any: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 to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“Lorem ipsum” text — placeholder text commonly used to demonstrate the visual form of a document</a:t>
            </a: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F6E71AEA-0685-5D26-E2A8-07AC6FB60F03}"/>
              </a:ext>
            </a:extLst>
          </p:cNvPr>
          <p:cNvSpPr txBox="1"/>
          <p:nvPr/>
        </p:nvSpPr>
        <p:spPr>
          <a:xfrm>
            <a:off x="254443" y="3804434"/>
            <a:ext cx="3116910" cy="1191816"/>
          </a:xfrm>
          <a:prstGeom prst="wedgeRoundRectCallout">
            <a:avLst>
              <a:gd name="adj1" fmla="val 29752"/>
              <a:gd name="adj2" fmla="val -7739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Retain: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/>
              <a:t>Sentences with terminal punctuation marks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/>
              <a:t>Pages with at least 5 sentences, sentences with at least 3 words </a:t>
            </a:r>
          </a:p>
        </p:txBody>
      </p:sp>
    </p:spTree>
    <p:extLst>
      <p:ext uri="{BB962C8B-B14F-4D97-AF65-F5344CB8AC3E}">
        <p14:creationId xmlns:p14="http://schemas.microsoft.com/office/powerpoint/2010/main" val="292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Takeaway: </a:t>
            </a:r>
          </a:p>
          <a:p>
            <a:pPr lvl="1"/>
            <a:r>
              <a:rPr lang="en-US" dirty="0"/>
              <a:t>Clean and compact data is better than large, but noisy data. </a:t>
            </a:r>
          </a:p>
          <a:p>
            <a:pPr lvl="1"/>
            <a:r>
              <a:rPr lang="en-US" dirty="0"/>
              <a:t>Pre-training on in-domain data helps. </a:t>
            </a: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DFF8FB8-BE69-0918-35FA-DC9F0B984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2488"/>
          <a:stretch/>
        </p:blipFill>
        <p:spPr>
          <a:xfrm>
            <a:off x="266257" y="2762055"/>
            <a:ext cx="8521700" cy="920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163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E3CC-9A32-C6E5-6AE6-BFDCC6EB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Data Duplicates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6243-A945-D27D-1B30-651C1F2ADD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 is a non-negligible number of </a:t>
            </a:r>
            <a:br>
              <a:rPr lang="en-US" dirty="0"/>
            </a:br>
            <a:r>
              <a:rPr lang="en-US" dirty="0"/>
              <a:t>duplicates in any pre-training data. </a:t>
            </a:r>
          </a:p>
        </p:txBody>
      </p:sp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2E15390D-4B60-294E-329D-9FC5E245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7" y="2496841"/>
            <a:ext cx="7772400" cy="234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0D537-EF28-E2D8-A0F2-D1072E8FF6D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Deduplicating Training Data Makes Language Models Better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6793E02-2E92-15CB-239C-FD489C417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319" y="1021183"/>
            <a:ext cx="3927989" cy="13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334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7287-B5EF-9FE7-5DAC-9D33D06E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Deduplicating Data Improves 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BC62C-DDE6-4AC6-54A6-7A699A591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Models: GPT-2-like (1.5B param) models </a:t>
            </a:r>
          </a:p>
          <a:p>
            <a:r>
              <a:rPr lang="en-US" dirty="0"/>
              <a:t>On there datasets: </a:t>
            </a:r>
          </a:p>
          <a:p>
            <a:pPr lvl="1"/>
            <a:r>
              <a:rPr lang="en-US" dirty="0">
                <a:solidFill>
                  <a:srgbClr val="CB6D67"/>
                </a:solidFill>
              </a:rPr>
              <a:t>C4</a:t>
            </a:r>
            <a:r>
              <a:rPr lang="en-US" dirty="0"/>
              <a:t> : the original training data</a:t>
            </a:r>
            <a:endParaRPr lang="en-US" dirty="0">
              <a:solidFill>
                <a:srgbClr val="CB6D67"/>
              </a:solidFill>
            </a:endParaRPr>
          </a:p>
          <a:p>
            <a:pPr lvl="1"/>
            <a:r>
              <a:rPr lang="en-US" dirty="0">
                <a:solidFill>
                  <a:srgbClr val="68CA6D"/>
                </a:solidFill>
              </a:rPr>
              <a:t>C4-NearDup</a:t>
            </a:r>
            <a:r>
              <a:rPr lang="en-US" dirty="0"/>
              <a:t>: C4 excluding exact duplicates </a:t>
            </a:r>
          </a:p>
          <a:p>
            <a:pPr lvl="1"/>
            <a:r>
              <a:rPr lang="en-US" dirty="0">
                <a:solidFill>
                  <a:srgbClr val="6E67CB"/>
                </a:solidFill>
              </a:rPr>
              <a:t>C4-ExactSubs</a:t>
            </a:r>
            <a:r>
              <a:rPr lang="en-US" dirty="0"/>
              <a:t>: C4 excluding </a:t>
            </a:r>
            <a:br>
              <a:rPr lang="en-US" dirty="0"/>
            </a:br>
            <a:r>
              <a:rPr lang="en-US" dirty="0"/>
              <a:t>near-duplicates </a:t>
            </a:r>
            <a:br>
              <a:rPr lang="en-US" dirty="0"/>
            </a:br>
            <a:endParaRPr lang="en-US" dirty="0">
              <a:solidFill>
                <a:srgbClr val="6E67CB"/>
              </a:solidFill>
            </a:endParaRPr>
          </a:p>
        </p:txBody>
      </p:sp>
      <p:pic>
        <p:nvPicPr>
          <p:cNvPr id="5" name="Picture 4" descr="A graph of a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5896F3B-D796-8DDC-C4A0-F94AAA6F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63" y="2596983"/>
            <a:ext cx="4701473" cy="2314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3EDC6-4E19-D2E5-9B6C-9FBC2DCBE0DC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Deduplicating Training Data Makes Language Models Better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文字方塊 74">
            <a:extLst>
              <a:ext uri="{FF2B5EF4-FFF2-40B4-BE49-F238E27FC236}">
                <a16:creationId xmlns:a16="http://schemas.microsoft.com/office/drawing/2014/main" id="{52FA4355-6DA7-A195-C546-5531FD968320}"/>
              </a:ext>
            </a:extLst>
          </p:cNvPr>
          <p:cNvSpPr txBox="1"/>
          <p:nvPr/>
        </p:nvSpPr>
        <p:spPr>
          <a:xfrm>
            <a:off x="1257300" y="4042687"/>
            <a:ext cx="2828603" cy="646986"/>
          </a:xfrm>
          <a:prstGeom prst="wedgeRoundRectCallout">
            <a:avLst>
              <a:gd name="adj1" fmla="val 49346"/>
              <a:gd name="adj2" fmla="val -261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cs typeface="Tahoma" panose="020B0604030504040204" pitchFamily="34" charset="0"/>
              </a:rPr>
              <a:t>Training on deduplicated data always leads to lower PPL!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851D8EAB-74F1-3992-D232-441C819F1955}"/>
              </a:ext>
            </a:extLst>
          </p:cNvPr>
          <p:cNvSpPr txBox="1"/>
          <p:nvPr/>
        </p:nvSpPr>
        <p:spPr>
          <a:xfrm>
            <a:off x="1257300" y="3169327"/>
            <a:ext cx="2828603" cy="646986"/>
          </a:xfrm>
          <a:prstGeom prst="wedgeRoundRectCallout">
            <a:avLst>
              <a:gd name="adj1" fmla="val 68799"/>
              <a:gd name="adj2" fmla="val -2366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cs typeface="Tahoma" panose="020B0604030504040204" pitchFamily="34" charset="0"/>
              </a:rPr>
              <a:t>Except when evaluated on duplicate evaluation data!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LLaMA’s</a:t>
            </a:r>
            <a:r>
              <a:rPr lang="en-US" dirty="0"/>
              <a:t>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03715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https://twitter.com/tarantulae/status/1650170087708454913?t=ncWWY0FI0tYC_dYLs76r5g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0A90BBA5-0522-0484-906D-EBE4D0C67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9CF11A6-AADC-E515-70F7-F6FF04D25CD0}"/>
              </a:ext>
            </a:extLst>
          </p:cNvPr>
          <p:cNvSpPr/>
          <p:nvPr/>
        </p:nvSpPr>
        <p:spPr>
          <a:xfrm>
            <a:off x="898376" y="1071553"/>
            <a:ext cx="7048139" cy="835516"/>
          </a:xfrm>
          <a:prstGeom prst="wedgeRoundRectCallout">
            <a:avLst>
              <a:gd name="adj1" fmla="val -31977"/>
              <a:gd name="adj2" fmla="val 74872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Starts with the massive crawled data by </a:t>
            </a:r>
            <a:r>
              <a:rPr lang="en-US" sz="1600" dirty="0" err="1">
                <a:solidFill>
                  <a:schemeClr val="tx1"/>
                </a:solidFill>
              </a:rPr>
              <a:t>CommonCrawl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 WET format that contains textual information.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WARC is raw, WAT is metadata, WET is </a:t>
            </a:r>
            <a:r>
              <a:rPr lang="en-US" sz="1600" dirty="0" err="1">
                <a:solidFill>
                  <a:schemeClr val="tx1"/>
                </a:solidFill>
              </a:rPr>
              <a:t>text+some</a:t>
            </a:r>
            <a:r>
              <a:rPr lang="en-US" sz="1600" dirty="0">
                <a:solidFill>
                  <a:schemeClr val="tx1"/>
                </a:solidFill>
              </a:rPr>
              <a:t> metadata.</a:t>
            </a:r>
            <a:endParaRPr lang="zh-TW" altLang="en-US" sz="18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697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LLaMA’s</a:t>
            </a:r>
            <a:r>
              <a:rPr lang="en-US" dirty="0"/>
              <a:t>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03715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https://twitter.com/tarantulae/status/1650170087708454913?t=ncWWY0FI0tYC_dYLs76r5g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8EE2B188-A197-9C07-50C8-335D471F7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BB1580E-9A28-744B-122E-695416675CEB}"/>
              </a:ext>
            </a:extLst>
          </p:cNvPr>
          <p:cNvSpPr/>
          <p:nvPr/>
        </p:nvSpPr>
        <p:spPr>
          <a:xfrm>
            <a:off x="731521" y="1025593"/>
            <a:ext cx="7315200" cy="857542"/>
          </a:xfrm>
          <a:prstGeom prst="wedgeRoundRectCallout">
            <a:avLst>
              <a:gd name="adj1" fmla="val -14929"/>
              <a:gd name="adj2" fmla="val 68088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Shard WET content into shards of 5GB each (one CC snapshot can have 30TB).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Then you normalize paragraphs (lowercasing, numbers as placeholders,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), compute per-paragraph hashes and then duplicate them.</a:t>
            </a:r>
          </a:p>
        </p:txBody>
      </p:sp>
    </p:spTree>
    <p:extLst>
      <p:ext uri="{BB962C8B-B14F-4D97-AF65-F5344CB8AC3E}">
        <p14:creationId xmlns:p14="http://schemas.microsoft.com/office/powerpoint/2010/main" val="27929175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LLaMA’s</a:t>
            </a:r>
            <a:r>
              <a:rPr lang="en-US" dirty="0"/>
              <a:t>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03715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https://twitter.com/tarantulae/status/1650170087708454913?t=ncWWY0FI0tYC_dYLs76r5g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0F5FEE65-CF99-C5E9-B149-5FF7C0D85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6D44023-882B-AB52-B672-ABB2EE68CC8D}"/>
              </a:ext>
            </a:extLst>
          </p:cNvPr>
          <p:cNvSpPr/>
          <p:nvPr/>
        </p:nvSpPr>
        <p:spPr>
          <a:xfrm>
            <a:off x="270344" y="1138639"/>
            <a:ext cx="8444286" cy="676055"/>
          </a:xfrm>
          <a:prstGeom prst="wedgeRoundRectCallout">
            <a:avLst>
              <a:gd name="adj1" fmla="val 10030"/>
              <a:gd name="adj2" fmla="val 80142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Perform language identification and decide whether to keep or discard languages.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order of when you do this in the pipeline can impact the language discrimination quality. </a:t>
            </a:r>
          </a:p>
        </p:txBody>
      </p:sp>
    </p:spTree>
    <p:extLst>
      <p:ext uri="{BB962C8B-B14F-4D97-AF65-F5344CB8AC3E}">
        <p14:creationId xmlns:p14="http://schemas.microsoft.com/office/powerpoint/2010/main" val="26725555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LLaMA’s</a:t>
            </a:r>
            <a:r>
              <a:rPr lang="en-US" dirty="0"/>
              <a:t>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28207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CCNet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Extracting High Quality Monolingual Datasets from Web Crawl Data, 2019</a:t>
            </a:r>
          </a:p>
        </p:txBody>
      </p:sp>
      <p:pic>
        <p:nvPicPr>
          <p:cNvPr id="7" name="Picture 4" descr="Image">
            <a:extLst>
              <a:ext uri="{FF2B5EF4-FFF2-40B4-BE49-F238E27FC236}">
                <a16:creationId xmlns:a16="http://schemas.microsoft.com/office/drawing/2014/main" id="{751E39CF-CDED-1D9F-7FA0-9746A626D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B3F0C11-8AF7-7D53-9AAE-AE24395BBBD1}"/>
              </a:ext>
            </a:extLst>
          </p:cNvPr>
          <p:cNvSpPr/>
          <p:nvPr/>
        </p:nvSpPr>
        <p:spPr>
          <a:xfrm>
            <a:off x="270344" y="751114"/>
            <a:ext cx="8444286" cy="1039443"/>
          </a:xfrm>
          <a:prstGeom prst="wedgeRoundRectCallout">
            <a:avLst>
              <a:gd name="adj1" fmla="val 29077"/>
              <a:gd name="adj2" fmla="val 66661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Do further quality filtering: Train a simple LM (n-gram) on target languages using Wikipedia, then compute per-paragraph perplexity on the rest of the 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Very high PPL: Very different than Wiki and likely low-quality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Drop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Very low PPL: Very similar or near duplicates to Wiki  Drop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826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5F6E4-91F7-E838-3F6F-D059BF41D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Architectural choices</a:t>
            </a:r>
          </a:p>
        </p:txBody>
      </p:sp>
    </p:spTree>
    <p:extLst>
      <p:ext uri="{BB962C8B-B14F-4D97-AF65-F5344CB8AC3E}">
        <p14:creationId xmlns:p14="http://schemas.microsoft.com/office/powerpoint/2010/main" val="13505889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Architectures: Different Choices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34DFE-2675-89D0-9068-6D21F038D7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D886FAC-DF99-304E-1785-ECB08FAE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83" y="1954334"/>
            <a:ext cx="4864100" cy="2036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873451-60C8-86EC-8B42-4E4F1690A7DF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840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21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22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23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1808-AED5-3152-7751-F4D9CB7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256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Architectures: Different Attention Masks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DC8CBD-2662-FB92-C4AB-651E4B2637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69670"/>
            <a:ext cx="8085415" cy="3077573"/>
          </a:xfrm>
        </p:spPr>
        <p:txBody>
          <a:bodyPr/>
          <a:lstStyle/>
          <a:p>
            <a:r>
              <a:rPr lang="en-US" b="1" dirty="0"/>
              <a:t>Fully visible</a:t>
            </a:r>
            <a:r>
              <a:rPr lang="en-US" dirty="0"/>
              <a:t> mask allows the self attention mechanism to attend to the full input.</a:t>
            </a:r>
          </a:p>
          <a:p>
            <a:r>
              <a:rPr lang="en-US" dirty="0"/>
              <a:t>A </a:t>
            </a:r>
            <a:r>
              <a:rPr lang="en-US" b="1" dirty="0"/>
              <a:t>causal mask </a:t>
            </a:r>
            <a:r>
              <a:rPr lang="en-US" dirty="0"/>
              <a:t>doesn’t allow output elements to look into the future.</a:t>
            </a:r>
          </a:p>
          <a:p>
            <a:r>
              <a:rPr lang="en-US" b="1" dirty="0"/>
              <a:t>Causal mask </a:t>
            </a:r>
            <a:r>
              <a:rPr lang="en-US" dirty="0"/>
              <a:t>with prefix allows to fully-visible masking on a portion of input.</a:t>
            </a:r>
          </a:p>
        </p:txBody>
      </p:sp>
      <p:pic>
        <p:nvPicPr>
          <p:cNvPr id="8" name="Content Placeholder 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30861F03-B631-2B25-262E-22370CB2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18" y="2195467"/>
            <a:ext cx="4660358" cy="1778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93E600-69E9-006C-F30C-311C59D91779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204A740-EE0E-655C-DF50-694E45F43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3934450"/>
            <a:ext cx="2138889" cy="8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35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Architectural</a:t>
            </a:r>
            <a:r>
              <a:rPr spc="-5" dirty="0"/>
              <a:t> </a:t>
            </a:r>
            <a:r>
              <a:rPr spc="-20" dirty="0"/>
              <a:t>Variants</a:t>
            </a:r>
            <a:r>
              <a:rPr lang="en-US" spc="-20" dirty="0"/>
              <a:t>: Experiments</a:t>
            </a:r>
            <a:endParaRPr spc="-2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3C85D8-A6B1-B23A-C0C2-7D65B5AC0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3360B0-A37D-D0B7-C645-6D30F98D287A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7D9DB52-D99C-AE75-91DB-310695ACE7AF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10584183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6F009C-AD1B-7258-0890-846CCCBE0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9825" y="2164825"/>
            <a:ext cx="3979545" cy="510396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090" marR="18097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</a:t>
            </a:r>
            <a:r>
              <a:rPr sz="1400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&lt;X&gt;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party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&lt;Y&gt;. </a:t>
            </a:r>
            <a:r>
              <a:rPr sz="1400" spc="-3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Target: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&lt;X&gt; inviting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&lt;Y&gt; last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week.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6604" y="1942337"/>
            <a:ext cx="41275" cy="301625"/>
            <a:chOff x="2406604" y="1942337"/>
            <a:chExt cx="41275" cy="301625"/>
          </a:xfrm>
        </p:grpSpPr>
        <p:sp>
          <p:nvSpPr>
            <p:cNvPr id="9" name="object 9"/>
            <p:cNvSpPr/>
            <p:nvPr/>
          </p:nvSpPr>
          <p:spPr>
            <a:xfrm>
              <a:off x="2427099" y="1990324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2533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CED33C-7FC6-536C-3A01-1BDE53F92C7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B76A6D1-0FC9-4C2F-35C4-17692DE40AE8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14598144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04030C-9FB0-AF76-A8DD-AE4915A81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5" y="2935950"/>
            <a:ext cx="1442720" cy="5097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44958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parameters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8936"/>
            <a:ext cx="672465" cy="1022350"/>
            <a:chOff x="2344662" y="1918936"/>
            <a:chExt cx="672465" cy="1022350"/>
          </a:xfrm>
        </p:grpSpPr>
        <p:sp>
          <p:nvSpPr>
            <p:cNvPr id="9" name="object 9"/>
            <p:cNvSpPr/>
            <p:nvPr/>
          </p:nvSpPr>
          <p:spPr>
            <a:xfrm>
              <a:off x="2349425" y="1959860"/>
              <a:ext cx="639445" cy="976630"/>
            </a:xfrm>
            <a:custGeom>
              <a:avLst/>
              <a:gdLst/>
              <a:ahLst/>
              <a:cxnLst/>
              <a:rect l="l" t="t" r="r" b="b"/>
              <a:pathLst>
                <a:path w="639444" h="976630">
                  <a:moveTo>
                    <a:pt x="0" y="976089"/>
                  </a:moveTo>
                  <a:lnTo>
                    <a:pt x="639191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0" y="27542"/>
                  </a:lnTo>
                  <a:lnTo>
                    <a:pt x="36842" y="0"/>
                  </a:lnTo>
                  <a:lnTo>
                    <a:pt x="26323" y="447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36842" y="0"/>
                  </a:lnTo>
                  <a:lnTo>
                    <a:pt x="0" y="27542"/>
                  </a:lnTo>
                  <a:lnTo>
                    <a:pt x="26323" y="4478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826420-2756-A5DD-6C99-FD78256E3DE9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D4627C0-A108-A27A-2305-661AEAF0C62C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41747173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700290-0C58-9CD3-06BC-AEFA8657D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4" y="3830275"/>
            <a:ext cx="1748169" cy="294953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FLOPS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1500"/>
            <a:ext cx="1356360" cy="1924050"/>
            <a:chOff x="2344662" y="1911500"/>
            <a:chExt cx="1356360" cy="1924050"/>
          </a:xfrm>
        </p:grpSpPr>
        <p:sp>
          <p:nvSpPr>
            <p:cNvPr id="9" name="object 9"/>
            <p:cNvSpPr/>
            <p:nvPr/>
          </p:nvSpPr>
          <p:spPr>
            <a:xfrm>
              <a:off x="2349425" y="1951613"/>
              <a:ext cx="1322070" cy="1878964"/>
            </a:xfrm>
            <a:custGeom>
              <a:avLst/>
              <a:gdLst/>
              <a:ahLst/>
              <a:cxnLst/>
              <a:rect l="l" t="t" r="r" b="b"/>
              <a:pathLst>
                <a:path w="1322070" h="1878964">
                  <a:moveTo>
                    <a:pt x="0" y="1878661"/>
                  </a:moveTo>
                  <a:lnTo>
                    <a:pt x="1321912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0" y="26297"/>
                  </a:lnTo>
                  <a:lnTo>
                    <a:pt x="37740" y="0"/>
                  </a:lnTo>
                  <a:lnTo>
                    <a:pt x="25733" y="444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37740" y="0"/>
                  </a:lnTo>
                  <a:lnTo>
                    <a:pt x="0" y="26297"/>
                  </a:lnTo>
                  <a:lnTo>
                    <a:pt x="25733" y="4440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B8045D-1843-7783-43D0-BE7A3B24FE71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BB32086-DB69-442F-1F20-FBF24073255A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31121954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7BF711-2A85-AFDC-8EAA-7EC53DC10B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123974"/>
              <a:ext cx="8521065" cy="600075"/>
            </a:xfrm>
            <a:custGeom>
              <a:avLst/>
              <a:gdLst/>
              <a:ahLst/>
              <a:cxnLst/>
              <a:rect l="l" t="t" r="r" b="b"/>
              <a:pathLst>
                <a:path w="8521065" h="600075">
                  <a:moveTo>
                    <a:pt x="8520599" y="599999"/>
                  </a:moveTo>
                  <a:lnTo>
                    <a:pt x="0" y="599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59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935949"/>
            <a:ext cx="1348105" cy="2111375"/>
            <a:chOff x="3726125" y="2935949"/>
            <a:chExt cx="1348105" cy="2111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134925"/>
              <a:ext cx="243599" cy="266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64" y="3134925"/>
              <a:ext cx="243599" cy="266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39" y="3134925"/>
              <a:ext cx="243599" cy="266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615225"/>
              <a:ext cx="243599" cy="266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75" y="3615225"/>
              <a:ext cx="243599" cy="266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50" y="3615225"/>
              <a:ext cx="243599" cy="26637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96FB96-E8BF-F411-7770-3206291F59BC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67396B0-2D7A-B10E-E553-AE359B7F22AA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39692089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844A1AE-627C-0651-53C3-E8B99D798E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323774"/>
              <a:ext cx="8521065" cy="400685"/>
            </a:xfrm>
            <a:custGeom>
              <a:avLst/>
              <a:gdLst/>
              <a:ahLst/>
              <a:cxnLst/>
              <a:rect l="l" t="t" r="r" b="b"/>
              <a:pathLst>
                <a:path w="8521065" h="400685">
                  <a:moveTo>
                    <a:pt x="8520599" y="400199"/>
                  </a:moveTo>
                  <a:lnTo>
                    <a:pt x="0" y="4001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848165"/>
            <a:ext cx="1394460" cy="2213610"/>
            <a:chOff x="3726125" y="2848165"/>
            <a:chExt cx="1394460" cy="22136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890099" y="770399"/>
                  </a:moveTo>
                  <a:lnTo>
                    <a:pt x="0" y="770399"/>
                  </a:lnTo>
                  <a:lnTo>
                    <a:pt x="0" y="0"/>
                  </a:lnTo>
                  <a:lnTo>
                    <a:pt x="890099" y="0"/>
                  </a:lnTo>
                  <a:lnTo>
                    <a:pt x="890099" y="770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0" y="0"/>
                  </a:moveTo>
                  <a:lnTo>
                    <a:pt x="890099" y="0"/>
                  </a:lnTo>
                  <a:lnTo>
                    <a:pt x="890099" y="770399"/>
                  </a:lnTo>
                  <a:lnTo>
                    <a:pt x="0" y="770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1140599" y="692099"/>
                  </a:moveTo>
                  <a:lnTo>
                    <a:pt x="0" y="692099"/>
                  </a:lnTo>
                  <a:lnTo>
                    <a:pt x="0" y="0"/>
                  </a:lnTo>
                  <a:lnTo>
                    <a:pt x="1140599" y="0"/>
                  </a:lnTo>
                  <a:lnTo>
                    <a:pt x="1140599" y="692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0" y="0"/>
                  </a:moveTo>
                  <a:lnTo>
                    <a:pt x="1140599" y="0"/>
                  </a:lnTo>
                  <a:lnTo>
                    <a:pt x="1140599" y="692099"/>
                  </a:lnTo>
                  <a:lnTo>
                    <a:pt x="0" y="692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5187" y="3411494"/>
              <a:ext cx="768249" cy="1960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0025" y="4413150"/>
              <a:ext cx="1058600" cy="20157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E894EA-1573-A11B-EE69-E765CA19DF6B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7FEE086-27D9-CB5E-8696-B398E47D2DD6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153949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6B5A2-FC08-7975-8ECF-89E6218740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8C6E33-CDCC-E679-128E-57E0874FFB1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1539484-3957-E48C-DD1E-399F81845597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15271813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543145-F252-428C-3FFB-9B677AC2E6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602740"/>
            <a:chOff x="279675" y="1358538"/>
            <a:chExt cx="8775065" cy="1602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20324" y="2504325"/>
              <a:ext cx="1153795" cy="452120"/>
            </a:xfrm>
            <a:custGeom>
              <a:avLst/>
              <a:gdLst/>
              <a:ahLst/>
              <a:cxnLst/>
              <a:rect l="l" t="t" r="r" b="b"/>
              <a:pathLst>
                <a:path w="1153795" h="452119">
                  <a:moveTo>
                    <a:pt x="0" y="451949"/>
                  </a:moveTo>
                  <a:lnTo>
                    <a:pt x="115338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0" y="1121"/>
                  </a:lnTo>
                  <a:lnTo>
                    <a:pt x="45985" y="0"/>
                  </a:lnTo>
                  <a:lnTo>
                    <a:pt x="11479" y="304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45985" y="0"/>
                  </a:lnTo>
                  <a:lnTo>
                    <a:pt x="0" y="1121"/>
                  </a:lnTo>
                  <a:lnTo>
                    <a:pt x="11479" y="304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5250" y="3022188"/>
            <a:ext cx="26041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decoder-only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262B7-099C-B32F-FFCB-CD59FC093E2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BCE74A4-BA1B-A851-D11B-31635AC130D3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11887149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9D134F1-5C25-AFF6-B841-B1E916D545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2576195"/>
            <a:chOff x="279675" y="1358538"/>
            <a:chExt cx="8775065" cy="2576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968500" y="2464760"/>
              <a:ext cx="1664335" cy="1458595"/>
            </a:xfrm>
            <a:custGeom>
              <a:avLst/>
              <a:gdLst/>
              <a:ahLst/>
              <a:cxnLst/>
              <a:rect l="l" t="t" r="r" b="b"/>
              <a:pathLst>
                <a:path w="1664335" h="1458595">
                  <a:moveTo>
                    <a:pt x="0" y="1458139"/>
                  </a:moveTo>
                  <a:lnTo>
                    <a:pt x="1664313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0" y="16651"/>
                  </a:lnTo>
                  <a:lnTo>
                    <a:pt x="42879" y="0"/>
                  </a:lnTo>
                  <a:lnTo>
                    <a:pt x="20735" y="403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42879" y="0"/>
                  </a:lnTo>
                  <a:lnTo>
                    <a:pt x="0" y="16651"/>
                  </a:lnTo>
                  <a:lnTo>
                    <a:pt x="20735" y="403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961450" y="1885594"/>
              <a:ext cx="1671955" cy="2044700"/>
            </a:xfrm>
            <a:custGeom>
              <a:avLst/>
              <a:gdLst/>
              <a:ahLst/>
              <a:cxnLst/>
              <a:rect l="l" t="t" r="r" b="b"/>
              <a:pathLst>
                <a:path w="1671954" h="2044700">
                  <a:moveTo>
                    <a:pt x="0" y="2044355"/>
                  </a:moveTo>
                  <a:lnTo>
                    <a:pt x="1671426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0" y="23506"/>
                  </a:lnTo>
                  <a:lnTo>
                    <a:pt x="39539" y="0"/>
                  </a:lnTo>
                  <a:lnTo>
                    <a:pt x="24360" y="434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39539" y="0"/>
                  </a:lnTo>
                  <a:lnTo>
                    <a:pt x="0" y="23506"/>
                  </a:lnTo>
                  <a:lnTo>
                    <a:pt x="24360" y="43422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7350" y="3929463"/>
            <a:ext cx="33051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 looks at both input and target, while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only looks at input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sz="1400" spc="-3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looks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159C9-94D8-BCF0-F999-02804C1E0D8F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A0B88CB-92EC-A7DF-7442-1121CE840DE8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293058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9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blipFill>
                <a:blip r:embed="rId2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blipFill>
                <a:blip r:embed="rId21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180719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179153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179086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180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67219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6785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68518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7042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183924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182019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181354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180719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/>
              <p:nvPr/>
            </p:nvSpPr>
            <p:spPr>
              <a:xfrm>
                <a:off x="2510327" y="108018"/>
                <a:ext cx="1686103" cy="520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√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27" y="108018"/>
                <a:ext cx="1686103" cy="520271"/>
              </a:xfrm>
              <a:prstGeom prst="rect">
                <a:avLst/>
              </a:prstGeom>
              <a:blipFill>
                <a:blip r:embed="rId26"/>
                <a:stretch>
                  <a:fillRect l="-1493" t="-190476" r="-23881" b="-2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127">
            <a:extLst>
              <a:ext uri="{FF2B5EF4-FFF2-40B4-BE49-F238E27FC236}">
                <a16:creationId xmlns:a16="http://schemas.microsoft.com/office/drawing/2014/main" id="{B8F5CA2E-8038-0DE0-214B-E52178FC30F9}"/>
              </a:ext>
            </a:extLst>
          </p:cNvPr>
          <p:cNvSpPr txBox="1"/>
          <p:nvPr/>
        </p:nvSpPr>
        <p:spPr>
          <a:xfrm>
            <a:off x="2513005" y="866718"/>
            <a:ext cx="231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Scaled dot product</a:t>
            </a:r>
            <a:endParaRPr lang="zh-TW" altLang="en-US" sz="16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右大括弧 41">
            <a:extLst>
              <a:ext uri="{FF2B5EF4-FFF2-40B4-BE49-F238E27FC236}">
                <a16:creationId xmlns:a16="http://schemas.microsoft.com/office/drawing/2014/main" id="{4421962E-9CC3-BCDC-097E-2A0CD6809D6D}"/>
              </a:ext>
            </a:extLst>
          </p:cNvPr>
          <p:cNvSpPr/>
          <p:nvPr/>
        </p:nvSpPr>
        <p:spPr>
          <a:xfrm rot="5400000">
            <a:off x="3484315" y="355756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542-6315-033C-05A4-19DE65C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A82B35E2-ED8A-5698-F9E2-3F20EDD6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44" y="2521154"/>
            <a:ext cx="3798678" cy="20628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文字方塊 74">
            <a:extLst>
              <a:ext uri="{FF2B5EF4-FFF2-40B4-BE49-F238E27FC236}">
                <a16:creationId xmlns:a16="http://schemas.microsoft.com/office/drawing/2014/main" id="{8146ECA2-3341-DD3B-73D5-0DA9AF5A9E5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2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70" grpId="0"/>
      <p:bldP spid="7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03250-9BC6-ACF8-94EE-6490EC9CB7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2922" y="2908994"/>
            <a:ext cx="1535453" cy="2115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DF205-26F2-7B2F-C992-04287923E14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C9FD4F3E-D565-65EA-71EB-9D6070CC23B8}"/>
              </a:ext>
            </a:extLst>
          </p:cNvPr>
          <p:cNvPicPr/>
          <p:nvPr/>
        </p:nvPicPr>
        <p:blipFill rotWithShape="1">
          <a:blip r:embed="rId3" cstate="print"/>
          <a:srcRect l="2023"/>
          <a:stretch/>
        </p:blipFill>
        <p:spPr>
          <a:xfrm>
            <a:off x="457199" y="1358538"/>
            <a:ext cx="8597155" cy="141943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6EA8444-851B-518C-62F1-FA9423DBA457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11750520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2D7D99-F015-0597-90B3-433F07CE3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560912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Takeaways: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Halving the number </a:t>
            </a:r>
            <a:r>
              <a:rPr lang="en-US" sz="1600" dirty="0"/>
              <a:t>of layers in encoder and decoder </a:t>
            </a:r>
            <a:r>
              <a:rPr lang="en-US" sz="1600" dirty="0">
                <a:solidFill>
                  <a:srgbClr val="C00000"/>
                </a:solidFill>
              </a:rPr>
              <a:t>hurts the performance</a:t>
            </a:r>
            <a:r>
              <a:rPr lang="en-US" sz="1600" dirty="0"/>
              <a:t>.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l="2023"/>
          <a:stretch/>
        </p:blipFill>
        <p:spPr>
          <a:xfrm>
            <a:off x="457199" y="1358538"/>
            <a:ext cx="8597155" cy="1419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25A78-40EA-0DA8-CE58-9A63CED94BCB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82112DD-FC14-1FF1-8D63-155140BB423C}"/>
              </a:ext>
            </a:extLst>
          </p:cNvPr>
          <p:cNvSpPr/>
          <p:nvPr/>
        </p:nvSpPr>
        <p:spPr>
          <a:xfrm rot="16200000">
            <a:off x="303163" y="1693003"/>
            <a:ext cx="461513" cy="629728"/>
          </a:xfrm>
          <a:prstGeom prst="arc">
            <a:avLst>
              <a:gd name="adj1" fmla="val 12393908"/>
              <a:gd name="adj2" fmla="val 20006097"/>
            </a:avLst>
          </a:prstGeom>
          <a:ln w="28575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7916F02-C360-9602-6BD8-DCB61BAF1F02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6935030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2D7D99-F015-0597-90B3-433F07CE3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18135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Takeaways: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Halving the number </a:t>
            </a:r>
            <a:r>
              <a:rPr lang="en-US" sz="1600" dirty="0"/>
              <a:t>of layers in encoder and decoder </a:t>
            </a:r>
            <a:r>
              <a:rPr lang="en-US" sz="1600" dirty="0">
                <a:solidFill>
                  <a:srgbClr val="C00000"/>
                </a:solidFill>
              </a:rPr>
              <a:t>hurts the performance</a:t>
            </a:r>
            <a:r>
              <a:rPr lang="en-US" sz="1600" dirty="0"/>
              <a:t>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Performance of Enc-Dec with </a:t>
            </a:r>
            <a:r>
              <a:rPr lang="en-US" sz="1600" dirty="0">
                <a:solidFill>
                  <a:srgbClr val="C00000"/>
                </a:solidFill>
              </a:rPr>
              <a:t>shared params</a:t>
            </a:r>
            <a:r>
              <a:rPr lang="en-US" sz="1600" dirty="0"/>
              <a:t> is almost on-par </a:t>
            </a:r>
            <a:r>
              <a:rPr lang="en-US" dirty="0"/>
              <a:t>with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00000"/>
                </a:solidFill>
              </a:rPr>
              <a:t>prefix LM</a:t>
            </a:r>
            <a:r>
              <a:rPr lang="en-US" dirty="0">
                <a:solidFill>
                  <a:srgbClr val="C00000"/>
                </a:solidFill>
              </a:rPr>
              <a:t>.</a:t>
            </a:r>
            <a:endParaRPr lang="en-US" sz="1600" dirty="0"/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l="2023"/>
          <a:stretch/>
        </p:blipFill>
        <p:spPr>
          <a:xfrm>
            <a:off x="457199" y="1358538"/>
            <a:ext cx="8597155" cy="1419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25A78-40EA-0DA8-CE58-9A63CED94BCB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82112DD-FC14-1FF1-8D63-155140BB423C}"/>
              </a:ext>
            </a:extLst>
          </p:cNvPr>
          <p:cNvSpPr/>
          <p:nvPr/>
        </p:nvSpPr>
        <p:spPr>
          <a:xfrm rot="16200000">
            <a:off x="184587" y="2035868"/>
            <a:ext cx="698670" cy="629728"/>
          </a:xfrm>
          <a:prstGeom prst="arc">
            <a:avLst>
              <a:gd name="adj1" fmla="val 12027745"/>
              <a:gd name="adj2" fmla="val 20616921"/>
            </a:avLst>
          </a:prstGeom>
          <a:ln w="28575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E1402CE-DA32-18A3-DE47-CA72222D7366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18064883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5F6E4-91F7-E838-3F6F-D059BF41D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Pre-training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3842315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4635-9F16-09DD-3AE4-402D2AB8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Pre-training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C991-5DC5-98AD-6ACE-F76AB1E275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latin typeface="Calibri" panose="020F0502020204030204" pitchFamily="34" charset="0"/>
              </a:rPr>
              <a:t>So far, the dominant objective we have seen is “next-token” prediction.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In reality any “marginal” observations about language can be a source of supervision. </a:t>
            </a:r>
          </a:p>
        </p:txBody>
      </p:sp>
    </p:spTree>
    <p:extLst>
      <p:ext uri="{BB962C8B-B14F-4D97-AF65-F5344CB8AC3E}">
        <p14:creationId xmlns:p14="http://schemas.microsoft.com/office/powerpoint/2010/main" val="15694984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06D6-CE7E-D2AD-286F-F22BCA38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C3465-700C-204E-2680-8F747583BC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5252" y="1255182"/>
            <a:ext cx="4529148" cy="3364207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Prefix language modeling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for inviting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 to your party last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/>
              <a:t>BERT-style denoising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&lt;M&gt; &lt;M&gt; me to your party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inviting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me to your party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 err="1"/>
              <a:t>Deshuffling</a:t>
            </a:r>
            <a:endParaRPr lang="en-US" sz="1600" dirty="0"/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party me for your to. last fun you inviting week Thanks.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Thank you for inviting me to your party last week </a:t>
            </a:r>
          </a:p>
          <a:p>
            <a:pPr marL="11430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22743D9-9D95-EADA-59F4-6DBAA1155097}"/>
              </a:ext>
            </a:extLst>
          </p:cNvPr>
          <p:cNvSpPr txBox="1">
            <a:spLocks/>
          </p:cNvSpPr>
          <p:nvPr/>
        </p:nvSpPr>
        <p:spPr>
          <a:xfrm>
            <a:off x="4303628" y="1151789"/>
            <a:ext cx="5233498" cy="391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IID noise, replace spans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&lt;X&gt; me to your party &lt;X&gt; 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&lt;X&gt; for inviting &lt;Y&gt; last &lt;Z&gt;</a:t>
            </a:r>
          </a:p>
          <a:p>
            <a:pPr marL="114300" indent="0">
              <a:buFont typeface="Corbel"/>
              <a:buNone/>
            </a:pP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IID noise, drop tokens 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me to your party week .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 inviting last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EC4B-BA03-F7D4-1D0D-BE8C6CFA1CC0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limits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n-US" sz="1200" spc="1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E9A-EDF1-6455-6ED0-7387F4AD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Objectives: Experiments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422531-E00A-8E2B-23F0-B0D4D219D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the variants perform similarly</a:t>
            </a:r>
          </a:p>
          <a:p>
            <a:r>
              <a:rPr lang="en-US" dirty="0"/>
              <a:t>“Replace corrupted spans” and “Drop corrupted tokens” are more appealing because </a:t>
            </a:r>
            <a:r>
              <a:rPr lang="en-US" dirty="0">
                <a:solidFill>
                  <a:srgbClr val="C00000"/>
                </a:solidFill>
              </a:rPr>
              <a:t>target sequences are shorter, speeding up training</a:t>
            </a:r>
            <a:r>
              <a:rPr lang="en-US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AAEBE9-3259-39D8-AC25-864DCC8F6131}"/>
              </a:ext>
            </a:extLst>
          </p:cNvPr>
          <p:cNvGrpSpPr/>
          <p:nvPr/>
        </p:nvGrpSpPr>
        <p:grpSpPr>
          <a:xfrm>
            <a:off x="311148" y="3129266"/>
            <a:ext cx="8521152" cy="1629317"/>
            <a:chOff x="311148" y="3257777"/>
            <a:chExt cx="8521152" cy="1629317"/>
          </a:xfrm>
        </p:grpSpPr>
        <p:pic>
          <p:nvPicPr>
            <p:cNvPr id="12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23E3691B-9162-C70E-D3D1-D663EB1DC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343" b="8560"/>
            <a:stretch/>
          </p:blipFill>
          <p:spPr>
            <a:xfrm>
              <a:off x="372534" y="3902516"/>
              <a:ext cx="8459766" cy="211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2C2F52D0-3A71-BDE2-D10B-85C2FD128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34"/>
            <a:stretch/>
          </p:blipFill>
          <p:spPr>
            <a:xfrm>
              <a:off x="311149" y="4364406"/>
              <a:ext cx="8460317" cy="522688"/>
            </a:xfrm>
            <a:prstGeom prst="rect">
              <a:avLst/>
            </a:prstGeom>
          </p:spPr>
        </p:pic>
        <p:pic>
          <p:nvPicPr>
            <p:cNvPr id="14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A6CB082B-B524-7CB2-9EFA-563384E85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44879"/>
            <a:stretch/>
          </p:blipFill>
          <p:spPr>
            <a:xfrm>
              <a:off x="372534" y="3257777"/>
              <a:ext cx="8459766" cy="644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8FC44E46-65D8-0491-B0B2-B256A7D8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363" b="54910"/>
            <a:stretch/>
          </p:blipFill>
          <p:spPr>
            <a:xfrm>
              <a:off x="311148" y="4085364"/>
              <a:ext cx="8460317" cy="21166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E4B649-020E-6065-66A9-E27192DBACAF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B118CB0-6560-D6EA-B8E4-9E79356EE7F9}"/>
              </a:ext>
            </a:extLst>
          </p:cNvPr>
          <p:cNvSpPr/>
          <p:nvPr/>
        </p:nvSpPr>
        <p:spPr>
          <a:xfrm>
            <a:off x="5196840" y="2262349"/>
            <a:ext cx="3734914" cy="775493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Assuming Enc-Dec architecture.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</p:spTree>
    <p:extLst>
      <p:ext uri="{BB962C8B-B14F-4D97-AF65-F5344CB8AC3E}">
        <p14:creationId xmlns:p14="http://schemas.microsoft.com/office/powerpoint/2010/main" val="3590079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24F-3BE9-54EB-0219-03917C5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Query-Attention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0B6BE-B754-0FEF-C41B-092CAA721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Used for training </a:t>
            </a:r>
            <a:r>
              <a:rPr lang="en-US" dirty="0" err="1"/>
              <a:t>LLaMA</a:t>
            </a:r>
            <a:r>
              <a:rPr lang="en-US" dirty="0"/>
              <a:t> 2. </a:t>
            </a:r>
          </a:p>
          <a:p>
            <a:r>
              <a:rPr lang="en-US" dirty="0"/>
              <a:t>One key-value vector for each group of queries — an interpolation between “multi-head” attention and “multi-query” attention.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Improves inference scalability for our larger models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E5F96-5336-0D16-987C-630E19303BA5}"/>
              </a:ext>
            </a:extLst>
          </p:cNvPr>
          <p:cNvSpPr txBox="1"/>
          <p:nvPr/>
        </p:nvSpPr>
        <p:spPr>
          <a:xfrm>
            <a:off x="517585" y="4784179"/>
            <a:ext cx="784141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GQA: Training generalized multi-query transformer models from multi-head checkpoints,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47272-C884-1AB4-4155-5ABF16DCC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6"/>
          <a:stretch/>
        </p:blipFill>
        <p:spPr>
          <a:xfrm>
            <a:off x="47418" y="2269555"/>
            <a:ext cx="6010862" cy="2111670"/>
          </a:xfrm>
          <a:prstGeom prst="rect">
            <a:avLst/>
          </a:prstGeom>
        </p:spPr>
      </p:pic>
      <p:pic>
        <p:nvPicPr>
          <p:cNvPr id="9" name="Picture 8" descr="A graph with a blue line and a red line&#10;&#10;Description automatically generated">
            <a:extLst>
              <a:ext uri="{FF2B5EF4-FFF2-40B4-BE49-F238E27FC236}">
                <a16:creationId xmlns:a16="http://schemas.microsoft.com/office/drawing/2014/main" id="{F27DA4EA-7925-3ED8-0B0B-FA5D46E8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58" y="2167223"/>
            <a:ext cx="2596430" cy="24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5153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CD91-6509-339C-6167-E910543A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CFAE0-BAC7-A823-C1DF-9F62C100D6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Most modern models use “</a:t>
            </a:r>
            <a:r>
              <a:rPr lang="en-US" dirty="0" err="1"/>
              <a:t>AdamW</a:t>
            </a:r>
            <a:r>
              <a:rPr lang="en-US" dirty="0"/>
              <a:t>” optimizer (not vanilla Gradient Descent). </a:t>
            </a:r>
          </a:p>
          <a:p>
            <a:pPr lvl="1"/>
            <a:r>
              <a:rPr lang="en-US" dirty="0"/>
              <a:t>Adam optimization is a stochastic gradient descent method that is based on adaptive estimation of first-order and second-order “momentums”.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“W” because it decouples “weight decay”</a:t>
            </a:r>
            <a:br>
              <a:rPr lang="en-US" dirty="0"/>
            </a:br>
            <a:r>
              <a:rPr lang="en-US" dirty="0"/>
              <a:t>from “learning rate”. (Details out of scope </a:t>
            </a:r>
            <a:br>
              <a:rPr lang="en-US" dirty="0"/>
            </a:br>
            <a:r>
              <a:rPr lang="en-US" dirty="0"/>
              <a:t>for us. See the cited paper.)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EBFF0-2989-0C19-E1C9-992A71782D71}"/>
              </a:ext>
            </a:extLst>
          </p:cNvPr>
          <p:cNvSpPr txBox="1"/>
          <p:nvPr/>
        </p:nvSpPr>
        <p:spPr>
          <a:xfrm>
            <a:off x="2285999" y="4523851"/>
            <a:ext cx="457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https://pytorch.org/docs/stable/generated/torch.optim.AdamW.html</a:t>
            </a:r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https://pytorch.org/docs/stable/generated/torch.optim.Adam.html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[Decoupled Weight Decay Regularization, 2017] </a:t>
            </a:r>
          </a:p>
        </p:txBody>
      </p:sp>
      <p:pic>
        <p:nvPicPr>
          <p:cNvPr id="1026" name="Picture 2" descr="Gradient Descent with Momentum, RMSprop And Adam Optimizer | by Harsh  Khandewal | Analytics Vidhya | Medium">
            <a:extLst>
              <a:ext uri="{FF2B5EF4-FFF2-40B4-BE49-F238E27FC236}">
                <a16:creationId xmlns:a16="http://schemas.microsoft.com/office/drawing/2014/main" id="{511733C4-2D8F-98C8-5EB0-FEA0AF333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75" y="2211252"/>
            <a:ext cx="3631847" cy="201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448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3362-9CE0-0E5C-F521-8A1A1CC5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4C285-C914-BC6E-3229-061315E199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0819" y="1390650"/>
            <a:ext cx="4181383" cy="3077573"/>
          </a:xfrm>
        </p:spPr>
        <p:txBody>
          <a:bodyPr/>
          <a:lstStyle/>
          <a:p>
            <a:r>
              <a:rPr lang="en-US" dirty="0"/>
              <a:t>Previously we talked about the importance of batching data </a:t>
            </a:r>
          </a:p>
          <a:p>
            <a:r>
              <a:rPr lang="en-US" dirty="0"/>
              <a:t>GPUs are faster at Tensor operations and hence, we want to do batch processing </a:t>
            </a:r>
          </a:p>
          <a:p>
            <a:r>
              <a:rPr lang="en-US" dirty="0"/>
              <a:t>The lager batch of data, the faster they get processed. </a:t>
            </a:r>
          </a:p>
          <a:p>
            <a:r>
              <a:rPr lang="en-US" dirty="0"/>
              <a:t>Alas, the speedup is often sub-linear (e.g., 2x larger batch leads to less than 2x speedup). </a:t>
            </a:r>
          </a:p>
        </p:txBody>
      </p:sp>
      <p:pic>
        <p:nvPicPr>
          <p:cNvPr id="5" name="Picture 4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2E3E6340-4673-2733-EC0A-50D50985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84" y="1390650"/>
            <a:ext cx="4409797" cy="2454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4BC2C-54A0-905F-7B0C-C11C9A62C582}"/>
              </a:ext>
            </a:extLst>
          </p:cNvPr>
          <p:cNvSpPr txBox="1"/>
          <p:nvPr/>
        </p:nvSpPr>
        <p:spPr>
          <a:xfrm>
            <a:off x="5450006" y="1082873"/>
            <a:ext cx="3169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Model: 13B </a:t>
            </a:r>
            <a:r>
              <a:rPr lang="en-US" dirty="0" err="1"/>
              <a:t>LLaMA</a:t>
            </a:r>
            <a:r>
              <a:rPr lang="en-US" dirty="0"/>
              <a:t> on A100 GPU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4E5A0-82EC-F042-8B85-27FEBA81C7AE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Efficient Memory Management for Large Language Model Serving with </a:t>
            </a:r>
            <a:r>
              <a:rPr lang="en-US" sz="1200" spc="-5" dirty="0" err="1">
                <a:solidFill>
                  <a:srgbClr val="888888"/>
                </a:solidFill>
              </a:rPr>
              <a:t>PagedAttention</a:t>
            </a:r>
            <a:r>
              <a:rPr lang="en-US" sz="1200" spc="-5" dirty="0">
                <a:solidFill>
                  <a:srgbClr val="888888"/>
                </a:solidFill>
              </a:rPr>
              <a:t>,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2394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14203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14203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14203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54999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75987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93913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59580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14397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14397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14397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55193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76181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94106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14590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14590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14590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55386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76374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94299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15362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15362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15362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56158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77146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95071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10233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208667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208600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209957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96733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97368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98032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99938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213438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211533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210868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210233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112881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097113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104508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11066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292671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3043" r="-285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3043" r="-29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/>
              <p:nvPr/>
            </p:nvSpPr>
            <p:spPr>
              <a:xfrm>
                <a:off x="6746294" y="43335"/>
                <a:ext cx="2326342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10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1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1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>
                                  <a:latin typeface="Corbel" panose="020B0503020204020204" pitchFamily="34" charset="0"/>
                                  <a:cs typeface="Tahoma" panose="020B0604030504040204" pitchFamily="34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TW" sz="2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zh-TW" altLang="en-US" sz="2100" dirty="0">
                                      <a:latin typeface="Corbel" panose="020B0503020204020204" pitchFamily="34" charset="0"/>
                                      <a:cs typeface="Tahoma" panose="020B0604030504040204" pitchFamily="34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1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94" y="43335"/>
                <a:ext cx="2326342" cy="763479"/>
              </a:xfrm>
              <a:prstGeom prst="rect">
                <a:avLst/>
              </a:prstGeom>
              <a:blipFill>
                <a:blip r:embed="rId26"/>
                <a:stretch>
                  <a:fillRect l="-1630" t="-19672" r="-380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5751BECF-A130-5C11-8802-898107BE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1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C020-2E27-F0DF-113C-0B2EDB1D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Usage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F2A2C-16E0-25D7-D687-9C5F14E4F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is the memory usage of an NVIDIA A100 when serving (i.e., no training) </a:t>
            </a:r>
          </a:p>
          <a:p>
            <a:pPr lvl="1"/>
            <a:r>
              <a:rPr lang="en-US" dirty="0"/>
              <a:t>Model: 13B </a:t>
            </a:r>
            <a:r>
              <a:rPr lang="en-US" dirty="0" err="1"/>
              <a:t>LLaMA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Batch size of 10</a:t>
            </a:r>
          </a:p>
          <a:p>
            <a:endParaRPr lang="en-US" dirty="0"/>
          </a:p>
          <a:p>
            <a:r>
              <a:rPr lang="en-US" dirty="0"/>
              <a:t>~65% of your GPU memory is </a:t>
            </a:r>
            <a:br>
              <a:rPr lang="en-US" dirty="0"/>
            </a:br>
            <a:r>
              <a:rPr lang="en-US" dirty="0"/>
              <a:t>the model parameters that </a:t>
            </a:r>
            <a:r>
              <a:rPr lang="en-US" dirty="0">
                <a:solidFill>
                  <a:srgbClr val="C00000"/>
                </a:solidFill>
              </a:rPr>
              <a:t>never change</a:t>
            </a:r>
          </a:p>
          <a:p>
            <a:r>
              <a:rPr lang="en-US" dirty="0"/>
              <a:t>~32% of your memory are KV tensors that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change for each input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KV cache will increase for larger batch sizes. </a:t>
            </a:r>
          </a:p>
          <a:p>
            <a:pPr lvl="1"/>
            <a:r>
              <a:rPr lang="en-US" dirty="0"/>
              <a:t>Managing this part of the memory is key for </a:t>
            </a:r>
            <a:br>
              <a:rPr lang="en-US" dirty="0"/>
            </a:br>
            <a:r>
              <a:rPr lang="en-US" dirty="0"/>
              <a:t>efficient training.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arison of a computer hardware&#10;&#10;Description automatically generated with medium confidence">
            <a:extLst>
              <a:ext uri="{FF2B5EF4-FFF2-40B4-BE49-F238E27FC236}">
                <a16:creationId xmlns:a16="http://schemas.microsoft.com/office/drawing/2014/main" id="{D5C96C32-F12D-4CC1-E6D8-BBDFC9D0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055" y="1637067"/>
            <a:ext cx="3186200" cy="2921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0E88B-F370-5C5A-A62F-42A4655F825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Efficient Memory Management for Large Language Model Serving with </a:t>
            </a:r>
            <a:r>
              <a:rPr lang="en-US" sz="1200" spc="-5" dirty="0" err="1">
                <a:solidFill>
                  <a:srgbClr val="888888"/>
                </a:solidFill>
              </a:rPr>
              <a:t>PagedAttention</a:t>
            </a:r>
            <a:r>
              <a:rPr lang="en-US" sz="1200" spc="-5" dirty="0">
                <a:solidFill>
                  <a:srgbClr val="888888"/>
                </a:solidFill>
              </a:rPr>
              <a:t>,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7190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842111D-AAAC-E7C0-317A-9E0FB02F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6" r="17588" b="12919"/>
          <a:stretch/>
        </p:blipFill>
        <p:spPr>
          <a:xfrm>
            <a:off x="5148421" y="2472763"/>
            <a:ext cx="3461659" cy="2457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4CD91-6509-339C-6167-E910543A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CFAE0-BAC7-A823-C1DF-9F62C100D6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571" y="1390650"/>
            <a:ext cx="4555672" cy="3077573"/>
          </a:xfrm>
        </p:spPr>
        <p:txBody>
          <a:bodyPr/>
          <a:lstStyle/>
          <a:p>
            <a:r>
              <a:rPr lang="en-US" dirty="0"/>
              <a:t>In practice, your model’s loss should continue to go down with more training on more data. </a:t>
            </a:r>
          </a:p>
          <a:p>
            <a:endParaRPr lang="en-US" dirty="0"/>
          </a:p>
          <a:p>
            <a:r>
              <a:rPr lang="en-US" dirty="0"/>
              <a:t>So, the real bottlenecks are: </a:t>
            </a:r>
          </a:p>
          <a:p>
            <a:pPr lvl="1"/>
            <a:r>
              <a:rPr lang="en-US" dirty="0"/>
              <a:t>(1) compute</a:t>
            </a:r>
          </a:p>
          <a:p>
            <a:pPr lvl="1"/>
            <a:r>
              <a:rPr lang="en-US" dirty="0"/>
              <a:t>(2) data</a:t>
            </a:r>
          </a:p>
          <a:p>
            <a:endParaRPr lang="en-US" dirty="0"/>
          </a:p>
          <a:p>
            <a:r>
              <a:rPr lang="en-US" dirty="0"/>
              <a:t>Sometimes training diverges (spikes in the loss), at which point practitioners usually restart training from an earlier checkpoint. 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2B93287-FD9A-5C7E-D823-23033D9B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86" y="180969"/>
            <a:ext cx="3560121" cy="23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0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D21B-F286-36A2-3F62-BA34F9A4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F8464-2DF4-2336-9A18-C678C9CC09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There is many empirical knowledge that goes into engineering LMs. </a:t>
            </a:r>
          </a:p>
          <a:p>
            <a:endParaRPr lang="en-US" sz="1800" dirty="0"/>
          </a:p>
          <a:p>
            <a:r>
              <a:rPr lang="en-US" sz="1800" dirty="0"/>
              <a:t>Here we covered a basic topics about data and architecture engineering. </a:t>
            </a:r>
          </a:p>
          <a:p>
            <a:endParaRPr lang="en-US" sz="1800" dirty="0"/>
          </a:p>
          <a:p>
            <a:r>
              <a:rPr lang="en-US" sz="1800" dirty="0"/>
              <a:t>Various topics are forthcoming: scaling laws, efficient training, etc. 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50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847665" y="203522"/>
            <a:ext cx="4166198" cy="340519"/>
          </a:xfrm>
          <a:prstGeom prst="wedgeRoundRectCallout">
            <a:avLst>
              <a:gd name="adj1" fmla="val -58878"/>
              <a:gd name="adj2" fmla="val -1805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Representation of “The” given the  attention weights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6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672721B1-0845-D71D-18E4-9B37ABD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6C04-38B5-95C5-AD61-2B1CAD8D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1B143-8479-07D5-27B0-B57118DE3C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would be the output vector for </a:t>
            </a:r>
            <a:br>
              <a:rPr lang="en-US" dirty="0"/>
            </a:br>
            <a:r>
              <a:rPr lang="en-US" dirty="0"/>
              <a:t>the word “Thinking”?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909D61-1804-3C77-6C4E-D00B21573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53" y="1017725"/>
            <a:ext cx="3292521" cy="3416300"/>
          </a:xfrm>
          <a:prstGeom prst="rect">
            <a:avLst/>
          </a:prstGeom>
        </p:spPr>
      </p:pic>
      <p:pic>
        <p:nvPicPr>
          <p:cNvPr id="6" name="Picture 5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3580CAAC-5B9D-292A-979C-14E58DE5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56" y="2197395"/>
            <a:ext cx="1947727" cy="1899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4F197-88A8-1723-3ADE-A177A8442A51}"/>
              </a:ext>
            </a:extLst>
          </p:cNvPr>
          <p:cNvSpPr txBox="1"/>
          <p:nvPr/>
        </p:nvSpPr>
        <p:spPr>
          <a:xfrm>
            <a:off x="2344371" y="4851552"/>
            <a:ext cx="4592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Danqi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066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5BD6-A11F-0F92-E232-EE79ABC7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Self-Attention: Matrix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078EE-E42E-5EA6-FD6C-CE50F79685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softmax equation&#10;&#10;Description automatically generated with medium confidence">
            <a:extLst>
              <a:ext uri="{FF2B5EF4-FFF2-40B4-BE49-F238E27FC236}">
                <a16:creationId xmlns:a16="http://schemas.microsoft.com/office/drawing/2014/main" id="{280F7758-6206-CE1D-EC4B-BB54D75B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90650"/>
            <a:ext cx="7772400" cy="3290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7D46C-AB1C-4244-C1B8-46CDBB7A3B59}"/>
              </a:ext>
            </a:extLst>
          </p:cNvPr>
          <p:cNvSpPr txBox="1"/>
          <p:nvPr/>
        </p:nvSpPr>
        <p:spPr>
          <a:xfrm>
            <a:off x="2344371" y="4851552"/>
            <a:ext cx="4592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Danqi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40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8398-F8D0-22B0-D4D8-F9BB2FB2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179F2-6048-0BF3-A9F3-38E9A6BB33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" sz="1600" dirty="0"/>
              <a:t>Probabilistic n-gram models of text generation </a:t>
            </a:r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</a:p>
          <a:p>
            <a:pPr lvl="1"/>
            <a:r>
              <a:rPr lang="en" sz="1600" dirty="0"/>
              <a:t>Applications: Speech Recognition, Machine Translation</a:t>
            </a:r>
          </a:p>
          <a:p>
            <a:endParaRPr lang="en" sz="1600" dirty="0"/>
          </a:p>
          <a:p>
            <a:r>
              <a:rPr lang="en" sz="1600" dirty="0"/>
              <a:t>Word </a:t>
            </a:r>
            <a:r>
              <a:rPr lang="en-US" sz="1600" dirty="0"/>
              <a:t>representation learning </a:t>
            </a:r>
            <a:r>
              <a:rPr lang="en" sz="1100" dirty="0">
                <a:solidFill>
                  <a:schemeClr val="bg1">
                    <a:lumMod val="50000"/>
                  </a:schemeClr>
                </a:solidFill>
              </a:rPr>
              <a:t>[Brown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1992, …]</a:t>
            </a:r>
          </a:p>
          <a:p>
            <a:pPr lvl="1"/>
            <a:r>
              <a:rPr lang="en" sz="1600" dirty="0"/>
              <a:t>Brown, LSA, Word2Vec, Glove …</a:t>
            </a:r>
          </a:p>
          <a:p>
            <a:endParaRPr lang="en" sz="1600" dirty="0"/>
          </a:p>
          <a:p>
            <a:r>
              <a:rPr lang="en" sz="1600" dirty="0"/>
              <a:t>Statistical or shallow neural LMs (late 90’s – mid 00’s) </a:t>
            </a:r>
            <a:r>
              <a:rPr lang="en" sz="105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+ 2001, …]</a:t>
            </a:r>
          </a:p>
          <a:p>
            <a:endParaRPr lang="en-US" dirty="0"/>
          </a:p>
          <a:p>
            <a:r>
              <a:rPr lang="en-US" dirty="0"/>
              <a:t>Pre-training deep neural language models (2017’s onward):</a:t>
            </a:r>
          </a:p>
          <a:p>
            <a:pPr lvl="1"/>
            <a:r>
              <a:rPr lang="en-US" sz="1600" dirty="0"/>
              <a:t>Many models based on: 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endParaRPr lang="e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8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3703345" cy="307757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Can write it in matrix form: </a:t>
                </a: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3703345" cy="3077573"/>
              </a:xfrm>
              <a:blipFill>
                <a:blip r:embed="rId2"/>
                <a:stretch>
                  <a:fillRect l="-10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BEE174F-D5C0-C7D5-94A8-87892E1A8F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97558CE8-3D96-7653-AC8E-025A8AB4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58" y="216131"/>
            <a:ext cx="4597915" cy="4683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20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Self-Attention: Back to Big Picture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is a powerful mechanism to create context-aware representations</a:t>
            </a:r>
          </a:p>
          <a:p>
            <a:r>
              <a:rPr lang="en-US" dirty="0"/>
              <a:t>A way to focus on select parts of the input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Better at maintaining </a:t>
            </a:r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long-distance dependencies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in the context. 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9D717302-7D3A-C53F-EA0C-DCB9908460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3121277" y="2189756"/>
            <a:ext cx="2901445" cy="1617527"/>
            <a:chOff x="1597794" y="930625"/>
            <a:chExt cx="6063909" cy="3316724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/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blipFill>
                  <a:blip r:embed="rId3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/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blipFill>
                  <a:blip r:embed="rId4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/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blipFill>
                  <a:blip r:embed="rId5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/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blipFill>
                  <a:blip r:embed="rId6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11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AD76CD-159F-CA0E-A35B-CDA409DB0F3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5222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57FF8-21B7-9CDA-4E65-E082FBA3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Self-Attention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1B27E-794D-0002-7A41-DD5DBF215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i="1" dirty="0"/>
              <a:t>n</a:t>
            </a:r>
            <a:r>
              <a:rPr lang="en-US" dirty="0"/>
              <a:t> = sequence length, </a:t>
            </a:r>
            <a:r>
              <a:rPr lang="en-US" i="1" dirty="0"/>
              <a:t>d</a:t>
            </a:r>
            <a:r>
              <a:rPr lang="en-US" dirty="0"/>
              <a:t> = hidden dimension</a:t>
            </a:r>
          </a:p>
          <a:p>
            <a:r>
              <a:rPr lang="en-US" dirty="0"/>
              <a:t>Quadratic complexity, but: </a:t>
            </a:r>
          </a:p>
          <a:p>
            <a:pPr lvl="1"/>
            <a:r>
              <a:rPr lang="en-US" dirty="0"/>
              <a:t>O(1) sequential operations (not linear like in RNN)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Efficient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implementations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DF606-20AF-FA50-0564-6FFBCBF8A274}"/>
              </a:ext>
            </a:extLst>
          </p:cNvPr>
          <p:cNvGrpSpPr/>
          <p:nvPr/>
        </p:nvGrpSpPr>
        <p:grpSpPr>
          <a:xfrm>
            <a:off x="1354004" y="1373933"/>
            <a:ext cx="6004058" cy="1197817"/>
            <a:chOff x="246722" y="385009"/>
            <a:chExt cx="6004058" cy="1197817"/>
          </a:xfrm>
        </p:grpSpPr>
        <p:pic>
          <p:nvPicPr>
            <p:cNvPr id="7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89CE231F-19FA-3ACF-45F7-29D4F8F37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46" r="30593" b="48308"/>
            <a:stretch/>
          </p:blipFill>
          <p:spPr>
            <a:xfrm>
              <a:off x="246722" y="1482814"/>
              <a:ext cx="6004057" cy="100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6CF36FA7-957C-1D57-3171-478CCA11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43" r="30593" b="60762"/>
            <a:stretch/>
          </p:blipFill>
          <p:spPr>
            <a:xfrm>
              <a:off x="246723" y="385009"/>
              <a:ext cx="6004057" cy="1041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3E12E3-0AA9-7544-5F71-0B1E4D2FEFA6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695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parallel attention layers </a:t>
            </a:r>
            <a:r>
              <a:rPr lang="en-US" dirty="0"/>
              <a:t>is quite common. </a:t>
            </a:r>
          </a:p>
          <a:p>
            <a:pPr lvl="1"/>
            <a:r>
              <a:rPr lang="en-US" dirty="0"/>
              <a:t>Each attention layer has its own parameters. </a:t>
            </a:r>
          </a:p>
          <a:p>
            <a:pPr lvl="1"/>
            <a:r>
              <a:rPr lang="en-US" dirty="0"/>
              <a:t>Concatenate the results and run them through a linear projection. 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1862079" y="2678198"/>
            <a:ext cx="2901445" cy="1562070"/>
            <a:chOff x="1597794" y="930625"/>
            <a:chExt cx="6063909" cy="3203010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文字方塊 116">
                <a:extLst>
                  <a:ext uri="{FF2B5EF4-FFF2-40B4-BE49-F238E27FC236}">
                    <a16:creationId xmlns:a16="http://schemas.microsoft.com/office/drawing/2014/main" id="{14FFEDB4-FF48-F8B8-1861-02B199C45F29}"/>
                  </a:ext>
                </a:extLst>
              </p:cNvPr>
              <p:cNvSpPr txBox="1"/>
              <p:nvPr/>
            </p:nvSpPr>
            <p:spPr>
              <a:xfrm>
                <a:off x="522980" y="1361988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文字方塊 130">
                <a:extLst>
                  <a:ext uri="{FF2B5EF4-FFF2-40B4-BE49-F238E27FC236}">
                    <a16:creationId xmlns:a16="http://schemas.microsoft.com/office/drawing/2014/main" id="{CF577B95-D1B3-8A75-A4F5-E0E514B7957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文字方塊 166">
                <a:extLst>
                  <a:ext uri="{FF2B5EF4-FFF2-40B4-BE49-F238E27FC236}">
                    <a16:creationId xmlns:a16="http://schemas.microsoft.com/office/drawing/2014/main" id="{E116835B-A446-0A38-B4CA-81E1812A52D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文字方塊 169">
                <a:extLst>
                  <a:ext uri="{FF2B5EF4-FFF2-40B4-BE49-F238E27FC236}">
                    <a16:creationId xmlns:a16="http://schemas.microsoft.com/office/drawing/2014/main" id="{E0C4B12C-20E3-CF1C-704C-F464CBEE7176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pic>
        <p:nvPicPr>
          <p:cNvPr id="47106" name="Picture 2" descr="Ghidorah (MonsterVerse) | Gojipedia | Fandom">
            <a:extLst>
              <a:ext uri="{FF2B5EF4-FFF2-40B4-BE49-F238E27FC236}">
                <a16:creationId xmlns:a16="http://schemas.microsoft.com/office/drawing/2014/main" id="{5606411D-3567-D278-A8CB-B2E29B5F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r="8196" b="39254"/>
          <a:stretch/>
        </p:blipFill>
        <p:spPr bwMode="auto">
          <a:xfrm>
            <a:off x="7412182" y="109190"/>
            <a:ext cx="1575682" cy="16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群組 1">
            <a:extLst>
              <a:ext uri="{FF2B5EF4-FFF2-40B4-BE49-F238E27FC236}">
                <a16:creationId xmlns:a16="http://schemas.microsoft.com/office/drawing/2014/main" id="{A0166EBE-6FFC-3BA3-9263-8E41666BB50F}"/>
              </a:ext>
            </a:extLst>
          </p:cNvPr>
          <p:cNvGrpSpPr/>
          <p:nvPr/>
        </p:nvGrpSpPr>
        <p:grpSpPr>
          <a:xfrm>
            <a:off x="2201454" y="2532874"/>
            <a:ext cx="256642" cy="285914"/>
            <a:chOff x="522980" y="1337615"/>
            <a:chExt cx="715162" cy="781684"/>
          </a:xfrm>
        </p:grpSpPr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B51A137B-7FE6-50DD-1045-8785F90ABBE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3" name="文字方塊 116">
              <a:extLst>
                <a:ext uri="{FF2B5EF4-FFF2-40B4-BE49-F238E27FC236}">
                  <a16:creationId xmlns:a16="http://schemas.microsoft.com/office/drawing/2014/main" id="{539D7D95-2193-80CD-687D-37B4AF4DFAED}"/>
                </a:ext>
              </a:extLst>
            </p:cNvPr>
            <p:cNvSpPr txBox="1"/>
            <p:nvPr/>
          </p:nvSpPr>
          <p:spPr>
            <a:xfrm>
              <a:off x="522980" y="1361988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4" name="群組 126">
            <a:extLst>
              <a:ext uri="{FF2B5EF4-FFF2-40B4-BE49-F238E27FC236}">
                <a16:creationId xmlns:a16="http://schemas.microsoft.com/office/drawing/2014/main" id="{D2F291B3-6251-BC61-7A4B-2C4BD4714F44}"/>
              </a:ext>
            </a:extLst>
          </p:cNvPr>
          <p:cNvGrpSpPr/>
          <p:nvPr/>
        </p:nvGrpSpPr>
        <p:grpSpPr>
          <a:xfrm>
            <a:off x="3009641" y="2532875"/>
            <a:ext cx="256642" cy="285915"/>
            <a:chOff x="522980" y="1337615"/>
            <a:chExt cx="715162" cy="781687"/>
          </a:xfrm>
        </p:grpSpPr>
        <p:sp>
          <p:nvSpPr>
            <p:cNvPr id="60" name="矩形 129">
              <a:extLst>
                <a:ext uri="{FF2B5EF4-FFF2-40B4-BE49-F238E27FC236}">
                  <a16:creationId xmlns:a16="http://schemas.microsoft.com/office/drawing/2014/main" id="{8F2ED2D2-C277-C10D-E97A-D8A2E230A068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1" name="文字方塊 130">
              <a:extLst>
                <a:ext uri="{FF2B5EF4-FFF2-40B4-BE49-F238E27FC236}">
                  <a16:creationId xmlns:a16="http://schemas.microsoft.com/office/drawing/2014/main" id="{1D7CC855-B0E6-3A0B-646C-2D2759D35E74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5" name="群組 164">
            <a:extLst>
              <a:ext uri="{FF2B5EF4-FFF2-40B4-BE49-F238E27FC236}">
                <a16:creationId xmlns:a16="http://schemas.microsoft.com/office/drawing/2014/main" id="{27370527-291A-51FF-5A09-87EAFE8B560B}"/>
              </a:ext>
            </a:extLst>
          </p:cNvPr>
          <p:cNvGrpSpPr/>
          <p:nvPr/>
        </p:nvGrpSpPr>
        <p:grpSpPr>
          <a:xfrm>
            <a:off x="3818240" y="2532875"/>
            <a:ext cx="256642" cy="285915"/>
            <a:chOff x="522980" y="1337615"/>
            <a:chExt cx="715162" cy="781687"/>
          </a:xfrm>
        </p:grpSpPr>
        <p:sp>
          <p:nvSpPr>
            <p:cNvPr id="58" name="矩形 165">
              <a:extLst>
                <a:ext uri="{FF2B5EF4-FFF2-40B4-BE49-F238E27FC236}">
                  <a16:creationId xmlns:a16="http://schemas.microsoft.com/office/drawing/2014/main" id="{2C1069EE-9DD9-6970-43DD-F1135073DA76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9" name="文字方塊 166">
              <a:extLst>
                <a:ext uri="{FF2B5EF4-FFF2-40B4-BE49-F238E27FC236}">
                  <a16:creationId xmlns:a16="http://schemas.microsoft.com/office/drawing/2014/main" id="{74577F2A-593E-3E8E-46B7-4B1CD1E59AD7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6" name="群組 167">
            <a:extLst>
              <a:ext uri="{FF2B5EF4-FFF2-40B4-BE49-F238E27FC236}">
                <a16:creationId xmlns:a16="http://schemas.microsoft.com/office/drawing/2014/main" id="{BDD23FFC-649D-66A3-1E67-8C170D1CD7E3}"/>
              </a:ext>
            </a:extLst>
          </p:cNvPr>
          <p:cNvGrpSpPr/>
          <p:nvPr/>
        </p:nvGrpSpPr>
        <p:grpSpPr>
          <a:xfrm>
            <a:off x="4624836" y="2532875"/>
            <a:ext cx="256642" cy="285915"/>
            <a:chOff x="522980" y="1337615"/>
            <a:chExt cx="715162" cy="781687"/>
          </a:xfrm>
        </p:grpSpPr>
        <p:sp>
          <p:nvSpPr>
            <p:cNvPr id="56" name="矩形 168">
              <a:extLst>
                <a:ext uri="{FF2B5EF4-FFF2-40B4-BE49-F238E27FC236}">
                  <a16:creationId xmlns:a16="http://schemas.microsoft.com/office/drawing/2014/main" id="{C7761840-3334-9CAD-0DE5-C4C9D826285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7" name="文字方塊 169">
              <a:extLst>
                <a:ext uri="{FF2B5EF4-FFF2-40B4-BE49-F238E27FC236}">
                  <a16:creationId xmlns:a16="http://schemas.microsoft.com/office/drawing/2014/main" id="{2F9D2B7C-9439-B121-E462-02E4E250DA78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7" name="直線單箭頭接點 25">
            <a:extLst>
              <a:ext uri="{FF2B5EF4-FFF2-40B4-BE49-F238E27FC236}">
                <a16:creationId xmlns:a16="http://schemas.microsoft.com/office/drawing/2014/main" id="{7A0EF800-E57C-547A-E2C7-2E59EB1565FB}"/>
              </a:ext>
            </a:extLst>
          </p:cNvPr>
          <p:cNvCxnSpPr>
            <a:cxnSpLocks/>
            <a:stCxn id="47168" idx="3"/>
          </p:cNvCxnSpPr>
          <p:nvPr/>
        </p:nvCxnSpPr>
        <p:spPr>
          <a:xfrm flipV="1">
            <a:off x="2203503" y="3623227"/>
            <a:ext cx="154316" cy="4868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70">
            <a:extLst>
              <a:ext uri="{FF2B5EF4-FFF2-40B4-BE49-F238E27FC236}">
                <a16:creationId xmlns:a16="http://schemas.microsoft.com/office/drawing/2014/main" id="{04C9998F-E4CF-68B6-4A01-49F319F39370}"/>
              </a:ext>
            </a:extLst>
          </p:cNvPr>
          <p:cNvCxnSpPr>
            <a:cxnSpLocks/>
            <a:stCxn id="47167" idx="3"/>
          </p:cNvCxnSpPr>
          <p:nvPr/>
        </p:nvCxnSpPr>
        <p:spPr>
          <a:xfrm flipV="1">
            <a:off x="3026404" y="3617788"/>
            <a:ext cx="148263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71">
            <a:extLst>
              <a:ext uri="{FF2B5EF4-FFF2-40B4-BE49-F238E27FC236}">
                <a16:creationId xmlns:a16="http://schemas.microsoft.com/office/drawing/2014/main" id="{EB3203CB-558D-F136-95BE-1AC45CDBC286}"/>
              </a:ext>
            </a:extLst>
          </p:cNvPr>
          <p:cNvCxnSpPr>
            <a:cxnSpLocks/>
            <a:stCxn id="47166" idx="3"/>
          </p:cNvCxnSpPr>
          <p:nvPr/>
        </p:nvCxnSpPr>
        <p:spPr>
          <a:xfrm flipV="1">
            <a:off x="3820289" y="3617788"/>
            <a:ext cx="160396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72">
            <a:extLst>
              <a:ext uri="{FF2B5EF4-FFF2-40B4-BE49-F238E27FC236}">
                <a16:creationId xmlns:a16="http://schemas.microsoft.com/office/drawing/2014/main" id="{F3080C96-A94F-2772-FB04-41A988EFEED1}"/>
              </a:ext>
            </a:extLst>
          </p:cNvPr>
          <p:cNvCxnSpPr>
            <a:cxnSpLocks/>
            <a:stCxn id="47165" idx="3"/>
          </p:cNvCxnSpPr>
          <p:nvPr/>
        </p:nvCxnSpPr>
        <p:spPr>
          <a:xfrm flipV="1">
            <a:off x="4626885" y="3623227"/>
            <a:ext cx="161280" cy="49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73">
            <a:extLst>
              <a:ext uri="{FF2B5EF4-FFF2-40B4-BE49-F238E27FC236}">
                <a16:creationId xmlns:a16="http://schemas.microsoft.com/office/drawing/2014/main" id="{6C56BF14-581D-4BE0-CF50-793D405C7699}"/>
              </a:ext>
            </a:extLst>
          </p:cNvPr>
          <p:cNvCxnSpPr>
            <a:cxnSpLocks/>
          </p:cNvCxnSpPr>
          <p:nvPr/>
        </p:nvCxnSpPr>
        <p:spPr>
          <a:xfrm flipV="1">
            <a:off x="2357974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74">
            <a:extLst>
              <a:ext uri="{FF2B5EF4-FFF2-40B4-BE49-F238E27FC236}">
                <a16:creationId xmlns:a16="http://schemas.microsoft.com/office/drawing/2014/main" id="{8BF15BB0-D92F-CEC4-EA24-C5F65B1BE0D4}"/>
              </a:ext>
            </a:extLst>
          </p:cNvPr>
          <p:cNvCxnSpPr>
            <a:cxnSpLocks/>
          </p:cNvCxnSpPr>
          <p:nvPr/>
        </p:nvCxnSpPr>
        <p:spPr>
          <a:xfrm flipV="1">
            <a:off x="3174821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75">
            <a:extLst>
              <a:ext uri="{FF2B5EF4-FFF2-40B4-BE49-F238E27FC236}">
                <a16:creationId xmlns:a16="http://schemas.microsoft.com/office/drawing/2014/main" id="{DC775DFF-043E-20E4-CB38-EAEC064C2F25}"/>
              </a:ext>
            </a:extLst>
          </p:cNvPr>
          <p:cNvCxnSpPr>
            <a:cxnSpLocks/>
          </p:cNvCxnSpPr>
          <p:nvPr/>
        </p:nvCxnSpPr>
        <p:spPr>
          <a:xfrm flipV="1">
            <a:off x="3980839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76">
            <a:extLst>
              <a:ext uri="{FF2B5EF4-FFF2-40B4-BE49-F238E27FC236}">
                <a16:creationId xmlns:a16="http://schemas.microsoft.com/office/drawing/2014/main" id="{00883A45-598F-DBC5-9896-3383864022C3}"/>
              </a:ext>
            </a:extLst>
          </p:cNvPr>
          <p:cNvCxnSpPr>
            <a:cxnSpLocks/>
          </p:cNvCxnSpPr>
          <p:nvPr/>
        </p:nvCxnSpPr>
        <p:spPr>
          <a:xfrm flipV="1">
            <a:off x="4788319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8">
            <a:extLst>
              <a:ext uri="{FF2B5EF4-FFF2-40B4-BE49-F238E27FC236}">
                <a16:creationId xmlns:a16="http://schemas.microsoft.com/office/drawing/2014/main" id="{78ECC4B6-6FE1-A49A-3F79-8BF23F6251D8}"/>
              </a:ext>
            </a:extLst>
          </p:cNvPr>
          <p:cNvSpPr/>
          <p:nvPr/>
        </p:nvSpPr>
        <p:spPr>
          <a:xfrm>
            <a:off x="2109949" y="2980331"/>
            <a:ext cx="2901445" cy="6374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Corbel" panose="020B0503020204020204" pitchFamily="34" charset="0"/>
              </a:rPr>
              <a:t>Self-Attention Layer</a:t>
            </a:r>
            <a:endParaRPr lang="zh-TW" alt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/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/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/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/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95" name="TextBox 47194">
            <a:extLst>
              <a:ext uri="{FF2B5EF4-FFF2-40B4-BE49-F238E27FC236}">
                <a16:creationId xmlns:a16="http://schemas.microsoft.com/office/drawing/2014/main" id="{EF1A02E7-1655-39F8-D620-8EB393223EAE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62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concatenate all the heads and apply an output projection matrix.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10" descr="A white paper with text and numbers&#10;&#10;Description automatically generated">
            <a:extLst>
              <a:ext uri="{FF2B5EF4-FFF2-40B4-BE49-F238E27FC236}">
                <a16:creationId xmlns:a16="http://schemas.microsoft.com/office/drawing/2014/main" id="{AE0788F6-3B49-17C8-7299-3B3236BD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6" y="1669704"/>
            <a:ext cx="7772400" cy="2992784"/>
          </a:xfrm>
          <a:prstGeom prst="rect">
            <a:avLst/>
          </a:prstGeom>
        </p:spPr>
      </p:pic>
      <p:pic>
        <p:nvPicPr>
          <p:cNvPr id="12" name="Picture 2" descr="Ghidorah (MonsterVerse) | Gojipedia | Fandom">
            <a:extLst>
              <a:ext uri="{FF2B5EF4-FFF2-40B4-BE49-F238E27FC236}">
                <a16:creationId xmlns:a16="http://schemas.microsoft.com/office/drawing/2014/main" id="{177301CD-0675-1C7D-B34C-2D7D5D720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r="8196" b="39254"/>
          <a:stretch/>
        </p:blipFill>
        <p:spPr bwMode="auto">
          <a:xfrm>
            <a:off x="7412182" y="109190"/>
            <a:ext cx="1575682" cy="16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0D3CF8-060F-81E2-B842-0DBAF8C623EA}"/>
              </a:ext>
            </a:extLst>
          </p:cNvPr>
          <p:cNvSpPr txBox="1"/>
          <p:nvPr/>
        </p:nvSpPr>
        <p:spPr>
          <a:xfrm>
            <a:off x="2344371" y="4851552"/>
            <a:ext cx="4592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Danqi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53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Combine with FFN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F94AF6-6068-1C62-A238-D12D1D65BAA7}"/>
              </a:ext>
            </a:extLst>
          </p:cNvPr>
          <p:cNvGrpSpPr/>
          <p:nvPr/>
        </p:nvGrpSpPr>
        <p:grpSpPr>
          <a:xfrm>
            <a:off x="3820703" y="2474687"/>
            <a:ext cx="1978702" cy="2540459"/>
            <a:chOff x="1272737" y="2005445"/>
            <a:chExt cx="2419569" cy="2493804"/>
          </a:xfrm>
        </p:grpSpPr>
        <p:sp>
          <p:nvSpPr>
            <p:cNvPr id="27" name="矩形: 圓角 8">
              <a:extLst>
                <a:ext uri="{FF2B5EF4-FFF2-40B4-BE49-F238E27FC236}">
                  <a16:creationId xmlns:a16="http://schemas.microsoft.com/office/drawing/2014/main" id="{10683730-6D83-35E5-BEB0-A811E5749C5F}"/>
                </a:ext>
              </a:extLst>
            </p:cNvPr>
            <p:cNvSpPr/>
            <p:nvPr/>
          </p:nvSpPr>
          <p:spPr>
            <a:xfrm>
              <a:off x="1272737" y="3384275"/>
              <a:ext cx="2412185" cy="659670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orbel" panose="020B0503020204020204" pitchFamily="34" charset="0"/>
                </a:rPr>
                <a:t>Multi-Headed </a:t>
              </a:r>
              <a:br>
                <a:rPr lang="en-US" altLang="zh-TW" dirty="0">
                  <a:latin typeface="Corbel" panose="020B0503020204020204" pitchFamily="34" charset="0"/>
                </a:rPr>
              </a:br>
              <a:r>
                <a:rPr lang="en-US" altLang="zh-TW" dirty="0">
                  <a:latin typeface="Corbel" panose="020B0503020204020204" pitchFamily="34" charset="0"/>
                </a:rPr>
                <a:t>Self-Attention Layer</a:t>
              </a:r>
              <a:endParaRPr lang="zh-TW" altLang="en-US" dirty="0">
                <a:latin typeface="Corbel" panose="020B05030202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C41768-28CF-7289-5876-14858B5A2BAD}"/>
                </a:ext>
              </a:extLst>
            </p:cNvPr>
            <p:cNvSpPr/>
            <p:nvPr/>
          </p:nvSpPr>
          <p:spPr>
            <a:xfrm>
              <a:off x="1467719" y="428969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E58F12-EC7F-D14C-15AD-C3911E590D1A}"/>
                </a:ext>
              </a:extLst>
            </p:cNvPr>
            <p:cNvSpPr/>
            <p:nvPr/>
          </p:nvSpPr>
          <p:spPr>
            <a:xfrm>
              <a:off x="2193079" y="428969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85EF6B-9495-23B6-FF86-EB0E6AC7B8A6}"/>
                </a:ext>
              </a:extLst>
            </p:cNvPr>
            <p:cNvSpPr/>
            <p:nvPr/>
          </p:nvSpPr>
          <p:spPr>
            <a:xfrm>
              <a:off x="2918439" y="428969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cxnSp>
          <p:nvCxnSpPr>
            <p:cNvPr id="40" name="直線單箭頭接點 25">
              <a:extLst>
                <a:ext uri="{FF2B5EF4-FFF2-40B4-BE49-F238E27FC236}">
                  <a16:creationId xmlns:a16="http://schemas.microsoft.com/office/drawing/2014/main" id="{4289F968-4282-180F-A39A-E6E4C91B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591" y="4045714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25">
              <a:extLst>
                <a:ext uri="{FF2B5EF4-FFF2-40B4-BE49-F238E27FC236}">
                  <a16:creationId xmlns:a16="http://schemas.microsoft.com/office/drawing/2014/main" id="{60C5D781-BA73-96EF-BD17-2C0448F8A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6214" y="4043945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25">
              <a:extLst>
                <a:ext uri="{FF2B5EF4-FFF2-40B4-BE49-F238E27FC236}">
                  <a16:creationId xmlns:a16="http://schemas.microsoft.com/office/drawing/2014/main" id="{1B69A15A-5FFD-5064-00AD-4DEC26B18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9944" y="4043945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25">
              <a:extLst>
                <a:ext uri="{FF2B5EF4-FFF2-40B4-BE49-F238E27FC236}">
                  <a16:creationId xmlns:a16="http://schemas.microsoft.com/office/drawing/2014/main" id="{B585D337-8BCB-0E2F-59EE-34C055D5F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5216" y="3140290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25">
              <a:extLst>
                <a:ext uri="{FF2B5EF4-FFF2-40B4-BE49-F238E27FC236}">
                  <a16:creationId xmlns:a16="http://schemas.microsoft.com/office/drawing/2014/main" id="{179B0E64-AB4F-3D06-2F60-21DA199F35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839" y="313852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25">
              <a:extLst>
                <a:ext uri="{FF2B5EF4-FFF2-40B4-BE49-F238E27FC236}">
                  <a16:creationId xmlns:a16="http://schemas.microsoft.com/office/drawing/2014/main" id="{897FC6C2-914F-3B64-BA8A-19FDAEAF2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569" y="313852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FFD582-BA7A-5E4F-5B99-133861D858DD}"/>
                </a:ext>
              </a:extLst>
            </p:cNvPr>
            <p:cNvGrpSpPr/>
            <p:nvPr/>
          </p:nvGrpSpPr>
          <p:grpSpPr>
            <a:xfrm>
              <a:off x="1280121" y="2005445"/>
              <a:ext cx="2412185" cy="1133076"/>
              <a:chOff x="1863449" y="2273459"/>
              <a:chExt cx="2412185" cy="1133076"/>
            </a:xfrm>
          </p:grpSpPr>
          <p:sp>
            <p:nvSpPr>
              <p:cNvPr id="46" name="矩形: 圓角 8">
                <a:extLst>
                  <a:ext uri="{FF2B5EF4-FFF2-40B4-BE49-F238E27FC236}">
                    <a16:creationId xmlns:a16="http://schemas.microsoft.com/office/drawing/2014/main" id="{2E582CEF-9ECF-F4AB-6FE7-9A75F56A1088}"/>
                  </a:ext>
                </a:extLst>
              </p:cNvPr>
              <p:cNvSpPr/>
              <p:nvPr/>
            </p:nvSpPr>
            <p:spPr>
              <a:xfrm>
                <a:off x="1863449" y="2746865"/>
                <a:ext cx="2412185" cy="659670"/>
              </a:xfrm>
              <a:prstGeom prst="round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orbel" panose="020B0503020204020204" pitchFamily="34" charset="0"/>
                  </a:rPr>
                  <a:t>Feed Forward Network</a:t>
                </a:r>
                <a:endParaRPr lang="zh-TW" altLang="en-US" dirty="0">
                  <a:latin typeface="Corbel" panose="020B0503020204020204" pitchFamily="34" charset="0"/>
                </a:endParaRPr>
              </a:p>
            </p:txBody>
          </p:sp>
          <p:cxnSp>
            <p:nvCxnSpPr>
              <p:cNvPr id="47" name="直線單箭頭接點 25">
                <a:extLst>
                  <a:ext uri="{FF2B5EF4-FFF2-40B4-BE49-F238E27FC236}">
                    <a16:creationId xmlns:a16="http://schemas.microsoft.com/office/drawing/2014/main" id="{7A3046E8-A68E-92C9-3EC7-25F86FDD39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820" y="2502880"/>
                <a:ext cx="0" cy="243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25">
                <a:extLst>
                  <a:ext uri="{FF2B5EF4-FFF2-40B4-BE49-F238E27FC236}">
                    <a16:creationId xmlns:a16="http://schemas.microsoft.com/office/drawing/2014/main" id="{EF3B5316-53ED-857C-2A9E-1F525AF1F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32443" y="2501111"/>
                <a:ext cx="0" cy="243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25">
                <a:extLst>
                  <a:ext uri="{FF2B5EF4-FFF2-40B4-BE49-F238E27FC236}">
                    <a16:creationId xmlns:a16="http://schemas.microsoft.com/office/drawing/2014/main" id="{289FB39E-1DE3-1DC7-B70D-FF32B41057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6173" y="2501111"/>
                <a:ext cx="0" cy="243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986B74E-15B2-609F-F24C-01FF59CE874F}"/>
                  </a:ext>
                </a:extLst>
              </p:cNvPr>
              <p:cNvSpPr/>
              <p:nvPr/>
            </p:nvSpPr>
            <p:spPr>
              <a:xfrm>
                <a:off x="2053169" y="2273459"/>
                <a:ext cx="571499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none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 O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2DD5898-96BC-9911-33CE-677608018DC7}"/>
                  </a:ext>
                </a:extLst>
              </p:cNvPr>
              <p:cNvSpPr/>
              <p:nvPr/>
            </p:nvSpPr>
            <p:spPr>
              <a:xfrm>
                <a:off x="2778529" y="2273459"/>
                <a:ext cx="571499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none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 O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821429-C509-6971-D86F-E7AFCC61E164}"/>
                  </a:ext>
                </a:extLst>
              </p:cNvPr>
              <p:cNvSpPr/>
              <p:nvPr/>
            </p:nvSpPr>
            <p:spPr>
              <a:xfrm>
                <a:off x="3503889" y="2273459"/>
                <a:ext cx="571499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none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 O</a:t>
                </a:r>
              </a:p>
            </p:txBody>
          </p:sp>
        </p:grp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361484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Corbel" panose="020B0503020204020204" pitchFamily="34" charset="0"/>
              </a:rPr>
              <a:t>Add a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feed-forward network</a:t>
            </a:r>
            <a:r>
              <a:rPr lang="en-US" dirty="0">
                <a:latin typeface="Corbel" panose="020B0503020204020204" pitchFamily="34" charset="0"/>
              </a:rPr>
              <a:t> on top it to add more expressivity. </a:t>
            </a:r>
          </a:p>
          <a:p>
            <a:pPr lvl="1">
              <a:buClrTx/>
            </a:pPr>
            <a:r>
              <a:rPr lang="en-US" sz="1800" dirty="0">
                <a:latin typeface="Corbel" panose="020B0503020204020204" pitchFamily="34" charset="0"/>
              </a:rPr>
              <a:t>This allows the model to apply another transformation to the contextual representations (or “post-process” them).</a:t>
            </a:r>
          </a:p>
          <a:p>
            <a:pPr lvl="1">
              <a:buClrTx/>
            </a:pPr>
            <a:r>
              <a:rPr lang="en-US" sz="1800" dirty="0">
                <a:latin typeface="Corbel" panose="020B0503020204020204" pitchFamily="34" charset="0"/>
              </a:rPr>
              <a:t>Usually, the dimensionality of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the hidden feedforward layer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is 2-8 times larger than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the input dimension.</a:t>
            </a:r>
          </a:p>
          <a:p>
            <a:pPr marL="457200" lvl="1" indent="0">
              <a:buClrTx/>
              <a:buNone/>
            </a:pPr>
            <a:endParaRPr lang="en-US" sz="1800" dirty="0">
              <a:latin typeface="Corbel" panose="020B05030202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3BECF5-E259-5E21-2E4B-A25E3CCE6D24}"/>
              </a:ext>
            </a:extLst>
          </p:cNvPr>
          <p:cNvGrpSpPr/>
          <p:nvPr/>
        </p:nvGrpSpPr>
        <p:grpSpPr>
          <a:xfrm>
            <a:off x="5950690" y="2699224"/>
            <a:ext cx="5556379" cy="2399742"/>
            <a:chOff x="5158348" y="2435437"/>
            <a:chExt cx="5556379" cy="23997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782923-554F-294A-7900-760490DC2E1C}"/>
                </a:ext>
              </a:extLst>
            </p:cNvPr>
            <p:cNvGrpSpPr/>
            <p:nvPr/>
          </p:nvGrpSpPr>
          <p:grpSpPr>
            <a:xfrm>
              <a:off x="5158348" y="2435437"/>
              <a:ext cx="3032169" cy="2393499"/>
              <a:chOff x="5158348" y="2435437"/>
              <a:chExt cx="3032169" cy="2393499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E633A4C-3DE1-8843-FBF7-D94FB22F93F5}"/>
                  </a:ext>
                </a:extLst>
              </p:cNvPr>
              <p:cNvSpPr/>
              <p:nvPr/>
            </p:nvSpPr>
            <p:spPr>
              <a:xfrm>
                <a:off x="5158348" y="2435437"/>
                <a:ext cx="3032169" cy="2393499"/>
              </a:xfrm>
              <a:prstGeom prst="wedgeRoundRectCallout">
                <a:avLst>
                  <a:gd name="adj1" fmla="val -58755"/>
                  <a:gd name="adj2" fmla="val -21140"/>
                  <a:gd name="adj3" fmla="val 16667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pic>
            <p:nvPicPr>
              <p:cNvPr id="1026" name="Picture 2" descr="Feed Forward Neural Network Definition | DeepAI">
                <a:extLst>
                  <a:ext uri="{FF2B5EF4-FFF2-40B4-BE49-F238E27FC236}">
                    <a16:creationId xmlns:a16="http://schemas.microsoft.com/office/drawing/2014/main" id="{6215D9D0-62E8-879B-EB78-3475E1713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1185" y="2770299"/>
                <a:ext cx="2570328" cy="154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8A16A-FD91-4333-5F0E-E1916CAB9ABB}"/>
                </a:ext>
              </a:extLst>
            </p:cNvPr>
            <p:cNvSpPr txBox="1"/>
            <p:nvPr/>
          </p:nvSpPr>
          <p:spPr>
            <a:xfrm>
              <a:off x="5518800" y="2462522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Feedforward Net: Refresher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9410D-D33A-9C2B-A952-60174073B08C}"/>
                </a:ext>
              </a:extLst>
            </p:cNvPr>
            <p:cNvSpPr txBox="1"/>
            <p:nvPr/>
          </p:nvSpPr>
          <p:spPr>
            <a:xfrm>
              <a:off x="5667527" y="4311959"/>
              <a:ext cx="5047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fully-connected network </a:t>
              </a:r>
              <a:b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nodes and weights.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E452DC-0895-6AEF-17AB-EC8AC60F532F}"/>
                  </a:ext>
                </a:extLst>
              </p:cNvPr>
              <p:cNvSpPr txBox="1"/>
              <p:nvPr/>
            </p:nvSpPr>
            <p:spPr>
              <a:xfrm>
                <a:off x="5550063" y="2196278"/>
                <a:ext cx="40520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E452DC-0895-6AEF-17AB-EC8AC60F5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063" y="2196278"/>
                <a:ext cx="4052025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7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Prevent Vanishing Gradients?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035F-ADEB-02A0-2378-0D4F5189FE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>
                <a:latin typeface="Corbel" panose="020B0503020204020204" pitchFamily="34" charset="0"/>
              </a:rPr>
              <a:t>Residual connections let the model “skip” layers </a:t>
            </a:r>
          </a:p>
          <a:p>
            <a:pPr lvl="1"/>
            <a:r>
              <a:rPr lang="en-US" sz="1800" dirty="0">
                <a:latin typeface="Corbel" panose="020B0503020204020204" pitchFamily="34" charset="0"/>
              </a:rPr>
              <a:t>These connections are particularly useful for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training deep networks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Use layer normalization to stabilize the network </a:t>
            </a:r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and allow for proper gradient flow</a:t>
            </a:r>
          </a:p>
          <a:p>
            <a:pPr>
              <a:buClrTx/>
            </a:pP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45C032-D6F4-7DFB-8C5A-41D9B820F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" t="17258" r="73891" b="27549"/>
          <a:stretch/>
        </p:blipFill>
        <p:spPr>
          <a:xfrm>
            <a:off x="6179422" y="1375951"/>
            <a:ext cx="2293036" cy="3484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8F254-88DB-66A5-4DE3-8D3F5C88FF79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231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478106" cy="857542"/>
          </a:xfrm>
        </p:spPr>
        <p:txBody>
          <a:bodyPr>
            <a:normAutofit/>
          </a:bodyPr>
          <a:lstStyle/>
          <a:p>
            <a:r>
              <a:rPr lang="en-US" dirty="0"/>
              <a:t>Putting it Together: Self-Attention Block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7976" y="1401333"/>
                <a:ext cx="5747423" cy="2288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out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Calibri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Calibri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MultiHeaded</m:t>
                      </m:r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altLang="zh-TW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76" y="1401333"/>
                <a:ext cx="5747423" cy="2288960"/>
              </a:xfrm>
              <a:prstGeom prst="rect">
                <a:avLst/>
              </a:prstGeom>
              <a:blipFill>
                <a:blip r:embed="rId2"/>
                <a:stretch>
                  <a:fillRect l="-1101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F039E126-E538-E12B-9587-1782BB2F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73" y="1026926"/>
            <a:ext cx="2402990" cy="38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99B0-C3B3-4EA0-B1C6-BCDD7917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Self-Attention Block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D625C-5CC5-722E-A0BB-730F3B01A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Self-Attention: </a:t>
            </a:r>
            <a:r>
              <a:rPr lang="en-US" dirty="0"/>
              <a:t>A critical building block of modern language models.</a:t>
            </a:r>
          </a:p>
          <a:p>
            <a:pPr lvl="1"/>
            <a:r>
              <a:rPr lang="en-US" dirty="0"/>
              <a:t>The idea is to compose meanings of words weighted according some similarity notion.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  <a:p>
            <a:r>
              <a:rPr lang="en-US" b="1" dirty="0"/>
              <a:t>Next: </a:t>
            </a:r>
            <a:r>
              <a:rPr lang="en-US" dirty="0"/>
              <a:t>We will combine self-attention blocks to build various architectures known as Transformer.</a:t>
            </a:r>
          </a:p>
        </p:txBody>
      </p:sp>
    </p:spTree>
    <p:extLst>
      <p:ext uri="{BB962C8B-B14F-4D97-AF65-F5344CB8AC3E}">
        <p14:creationId xmlns:p14="http://schemas.microsoft.com/office/powerpoint/2010/main" val="3368292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8000" dirty="0"/>
              <a:t>Transformer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ãTransformerãçåçæå°çµæ">
            <a:extLst>
              <a:ext uri="{FF2B5EF4-FFF2-40B4-BE49-F238E27FC236}">
                <a16:creationId xmlns:a16="http://schemas.microsoft.com/office/drawing/2014/main" id="{EFB0D17E-1792-3178-2F01-8EBE1AB26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6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D47A-3027-1985-0980-096D263C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RNNs, Back to the Cons</a:t>
            </a:r>
          </a:p>
        </p:txBody>
      </p:sp>
      <p:sp>
        <p:nvSpPr>
          <p:cNvPr id="142" name="Content Placeholder 141">
            <a:extLst>
              <a:ext uri="{FF2B5EF4-FFF2-40B4-BE49-F238E27FC236}">
                <a16:creationId xmlns:a16="http://schemas.microsoft.com/office/drawing/2014/main" id="{185BFF6F-8170-E1BD-248F-5B262D395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52425" marR="121444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While RNNs in theory can represent long sequences, they quickly </a:t>
            </a:r>
            <a:r>
              <a:rPr lang="en-US" sz="2200" dirty="0">
                <a:solidFill>
                  <a:srgbClr val="C00000"/>
                </a:solidFill>
                <a:latin typeface="Corbel" panose="020B0503020204020204" pitchFamily="34" charset="0"/>
              </a:rPr>
              <a:t>forget </a:t>
            </a:r>
            <a:r>
              <a:rPr lang="en-US" sz="2200" dirty="0">
                <a:latin typeface="Corbel" panose="020B0503020204020204" pitchFamily="34" charset="0"/>
              </a:rPr>
              <a:t>portions of the input.</a:t>
            </a:r>
          </a:p>
          <a:p>
            <a:pPr marL="352425" marR="121444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dirty="0">
              <a:latin typeface="Corbel" panose="020B0503020204020204" pitchFamily="34" charset="0"/>
            </a:endParaRPr>
          </a:p>
          <a:p>
            <a:pPr marL="352425" marR="121444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Vanishing/exploding gradients </a:t>
            </a:r>
          </a:p>
          <a:p>
            <a:pPr marL="352425" marR="121444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sz="2200" dirty="0">
              <a:latin typeface="Corbel" panose="020B0503020204020204" pitchFamily="34" charset="0"/>
            </a:endParaRPr>
          </a:p>
          <a:p>
            <a:pPr marL="352425" marR="121444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Difficult to parallelize </a:t>
            </a:r>
          </a:p>
          <a:p>
            <a:pPr marL="352425" marR="121444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endParaRPr lang="en-US" sz="2200" dirty="0">
              <a:latin typeface="Corbel" panose="020B0503020204020204" pitchFamily="34" charset="0"/>
            </a:endParaRPr>
          </a:p>
          <a:p>
            <a:pPr marL="352425" marR="121444">
              <a:lnSpc>
                <a:spcPct val="100499"/>
              </a:lnSpc>
              <a:spcBef>
                <a:spcPts val="26"/>
              </a:spcBef>
              <a:tabLst>
                <a:tab pos="223838" algn="l"/>
              </a:tabLst>
            </a:pPr>
            <a:r>
              <a:rPr lang="en-US" sz="2200" dirty="0">
                <a:latin typeface="Corbel" panose="020B0503020204020204" pitchFamily="34" charset="0"/>
              </a:rPr>
              <a:t>The alternative solution we will see: Transformers! </a:t>
            </a:r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12DE1B-F45E-E0F9-93FD-EB559ED31C12}"/>
              </a:ext>
            </a:extLst>
          </p:cNvPr>
          <p:cNvSpPr txBox="1"/>
          <p:nvPr/>
        </p:nvSpPr>
        <p:spPr>
          <a:xfrm>
            <a:off x="4864608" y="223113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TRANSFORMERS: BATTLEGROUNDS for Nintendo Switch - Nintendo Official Site">
            <a:extLst>
              <a:ext uri="{FF2B5EF4-FFF2-40B4-BE49-F238E27FC236}">
                <a16:creationId xmlns:a16="http://schemas.microsoft.com/office/drawing/2014/main" id="{D17EE383-F476-4C3A-A5A8-2BEA5E7C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720">
            <a:off x="6844145" y="3041344"/>
            <a:ext cx="1016289" cy="13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751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Make it </a:t>
            </a:r>
            <a:r>
              <a:rPr lang="en-US" dirty="0">
                <a:solidFill>
                  <a:srgbClr val="C00000"/>
                </a:solidFill>
              </a:rPr>
              <a:t>Deep</a:t>
            </a:r>
            <a:r>
              <a:rPr lang="en-US" dirty="0"/>
              <a:t>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96FAD-26FC-695F-BB15-DD7F1C3F96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82767"/>
            <a:ext cx="8085415" cy="3077573"/>
          </a:xfrm>
        </p:spPr>
        <p:txBody>
          <a:bodyPr/>
          <a:lstStyle/>
          <a:p>
            <a:r>
              <a:rPr lang="en-US" sz="2000" dirty="0">
                <a:latin typeface="Corbel" panose="020B0503020204020204" pitchFamily="34" charset="0"/>
              </a:rPr>
              <a:t>Stack more layers! </a:t>
            </a:r>
          </a:p>
          <a:p>
            <a:endParaRPr lang="en-US" sz="2000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A80493-6C8B-44AC-416E-902CC5653E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8336"/>
          <a:stretch/>
        </p:blipFill>
        <p:spPr>
          <a:xfrm>
            <a:off x="618240" y="2084321"/>
            <a:ext cx="2860675" cy="1708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8A730-079C-9942-66DC-FB97976C8C5C}"/>
              </a:ext>
            </a:extLst>
          </p:cNvPr>
          <p:cNvSpPr txBox="1"/>
          <p:nvPr/>
        </p:nvSpPr>
        <p:spPr>
          <a:xfrm>
            <a:off x="2344371" y="4832751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853AE016-7461-CF7F-622E-666D7D0DA56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4786" y="1542899"/>
            <a:ext cx="1830202" cy="2256732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321B84F8-F7D2-E46F-B0AE-628042F6C046}"/>
              </a:ext>
            </a:extLst>
          </p:cNvPr>
          <p:cNvGrpSpPr>
            <a:grpSpLocks noChangeAspect="1"/>
          </p:cNvGrpSpPr>
          <p:nvPr/>
        </p:nvGrpSpPr>
        <p:grpSpPr>
          <a:xfrm>
            <a:off x="6771888" y="50444"/>
            <a:ext cx="1830202" cy="5078194"/>
            <a:chOff x="14374942" y="4352793"/>
            <a:chExt cx="2494588" cy="6630308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4D832FF3-9010-8BD4-E7C2-7EC1107DE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4942" y="6301406"/>
              <a:ext cx="2494588" cy="4681695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D9F32A08-7206-D8D4-F45B-FCF70DA8EB5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1136" y="4352793"/>
              <a:ext cx="1516046" cy="1948614"/>
            </a:xfrm>
            <a:prstGeom prst="rect">
              <a:avLst/>
            </a:prstGeom>
          </p:spPr>
        </p:pic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7F573C1C-F0CB-61F3-E742-7E2833E7B207}"/>
              </a:ext>
            </a:extLst>
          </p:cNvPr>
          <p:cNvSpPr/>
          <p:nvPr/>
        </p:nvSpPr>
        <p:spPr>
          <a:xfrm>
            <a:off x="6069924" y="2459162"/>
            <a:ext cx="527027" cy="4242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8751-DB56-766A-42E6-319BC52E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20" y="107119"/>
            <a:ext cx="8085415" cy="857542"/>
          </a:xfrm>
        </p:spPr>
        <p:txBody>
          <a:bodyPr/>
          <a:lstStyle/>
          <a:p>
            <a:r>
              <a:rPr lang="en-US" dirty="0"/>
              <a:t>From Representations to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7E775-D397-1540-5F1D-3AA92B042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 perform prediction, add a classification head </a:t>
            </a:r>
            <a:br>
              <a:rPr lang="en-US" dirty="0"/>
            </a:br>
            <a:r>
              <a:rPr lang="en-US" dirty="0"/>
              <a:t>on top of the final layer of the transformer.</a:t>
            </a:r>
          </a:p>
          <a:p>
            <a:r>
              <a:rPr lang="en-US" dirty="0"/>
              <a:t>This can be per token (Language modeling)</a:t>
            </a:r>
          </a:p>
          <a:p>
            <a:r>
              <a:rPr lang="en-US" dirty="0"/>
              <a:t>Or can be for the entire sequence (only one token)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08422502-CB40-207A-1AE0-D3EEF2AB4F25}"/>
              </a:ext>
            </a:extLst>
          </p:cNvPr>
          <p:cNvGrpSpPr>
            <a:grpSpLocks noChangeAspect="1"/>
          </p:cNvGrpSpPr>
          <p:nvPr/>
        </p:nvGrpSpPr>
        <p:grpSpPr>
          <a:xfrm>
            <a:off x="7256057" y="172529"/>
            <a:ext cx="1695807" cy="4918281"/>
            <a:chOff x="14374942" y="2994659"/>
            <a:chExt cx="2875415" cy="7988442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2748669-6CD4-F07B-A57B-F61EEC472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4942" y="6301406"/>
              <a:ext cx="2494588" cy="4681695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1AF140E-FB98-D264-6CDE-D2B24C8A65A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1136" y="4352793"/>
              <a:ext cx="1516046" cy="1948614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C99BA35-A0F1-25EB-AFF6-D841962C861E}"/>
                </a:ext>
              </a:extLst>
            </p:cNvPr>
            <p:cNvSpPr/>
            <p:nvPr/>
          </p:nvSpPr>
          <p:spPr>
            <a:xfrm>
              <a:off x="14755769" y="2994659"/>
              <a:ext cx="2494588" cy="3480481"/>
            </a:xfrm>
            <a:custGeom>
              <a:avLst/>
              <a:gdLst/>
              <a:ahLst/>
              <a:cxnLst/>
              <a:rect l="l" t="t" r="r" b="b"/>
              <a:pathLst>
                <a:path w="2688590" h="2397760">
                  <a:moveTo>
                    <a:pt x="0" y="0"/>
                  </a:moveTo>
                  <a:lnTo>
                    <a:pt x="2688006" y="0"/>
                  </a:lnTo>
                  <a:lnTo>
                    <a:pt x="2688006" y="2397661"/>
                  </a:lnTo>
                  <a:lnTo>
                    <a:pt x="0" y="2397661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FF0000">
                  <a:alpha val="52157"/>
                </a:srgbClr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E9403FF-A61E-FFE1-FB3D-BBD479DB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66" y="2599090"/>
            <a:ext cx="4095946" cy="113364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B9C83515-A6D8-2BB1-00E5-C906F14AE048}"/>
              </a:ext>
            </a:extLst>
          </p:cNvPr>
          <p:cNvGrpSpPr>
            <a:grpSpLocks noChangeAspect="1"/>
          </p:cNvGrpSpPr>
          <p:nvPr/>
        </p:nvGrpSpPr>
        <p:grpSpPr>
          <a:xfrm>
            <a:off x="7555779" y="240602"/>
            <a:ext cx="1249824" cy="709769"/>
            <a:chOff x="7094057" y="-256943"/>
            <a:chExt cx="1713760" cy="973234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241DCA6-AB94-2BDB-51DE-1B11F270D6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4057" y="-256943"/>
              <a:ext cx="1019939" cy="23475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 algn="ctr">
                <a:spcBef>
                  <a:spcPts val="75"/>
                </a:spcBef>
              </a:pPr>
              <a:r>
                <a:rPr sz="1050" spc="4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b</a:t>
              </a:r>
              <a:r>
                <a:rPr sz="1050" spc="-8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oo</a:t>
              </a:r>
              <a:r>
                <a:rPr sz="1050" spc="-11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k</a:t>
              </a:r>
              <a:r>
                <a:rPr sz="1050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s</a:t>
              </a:r>
              <a:endParaRPr sz="1050" dirty="0">
                <a:latin typeface="Corbel" panose="020B0503020204020204" pitchFamily="34" charset="0"/>
                <a:cs typeface="Calibri"/>
              </a:endParaRPr>
            </a:p>
          </p:txBody>
        </p:sp>
        <p:grpSp>
          <p:nvGrpSpPr>
            <p:cNvPr id="14" name="object 14">
              <a:extLst>
                <a:ext uri="{FF2B5EF4-FFF2-40B4-BE49-F238E27FC236}">
                  <a16:creationId xmlns:a16="http://schemas.microsoft.com/office/drawing/2014/main" id="{3F5E9AD6-80F7-A5BA-CAD3-A52D61DD478F}"/>
                </a:ext>
              </a:extLst>
            </p:cNvPr>
            <p:cNvGrpSpPr/>
            <p:nvPr/>
          </p:nvGrpSpPr>
          <p:grpSpPr>
            <a:xfrm>
              <a:off x="7316835" y="-29628"/>
              <a:ext cx="1490982" cy="745570"/>
              <a:chOff x="8191551" y="719274"/>
              <a:chExt cx="2100580" cy="1003349"/>
            </a:xfrm>
          </p:grpSpPr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CDA24396-AA79-6625-13EB-9E1168FA6379}"/>
                  </a:ext>
                </a:extLst>
              </p:cNvPr>
              <p:cNvSpPr/>
              <p:nvPr/>
            </p:nvSpPr>
            <p:spPr>
              <a:xfrm>
                <a:off x="8561431" y="719274"/>
                <a:ext cx="76200" cy="29337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93369">
                    <a:moveTo>
                      <a:pt x="33336" y="216655"/>
                    </a:moveTo>
                    <a:lnTo>
                      <a:pt x="0" y="216707"/>
                    </a:lnTo>
                    <a:lnTo>
                      <a:pt x="38218" y="292848"/>
                    </a:lnTo>
                    <a:lnTo>
                      <a:pt x="69841" y="229355"/>
                    </a:lnTo>
                    <a:lnTo>
                      <a:pt x="33356" y="229355"/>
                    </a:lnTo>
                    <a:lnTo>
                      <a:pt x="33336" y="216655"/>
                    </a:lnTo>
                    <a:close/>
                  </a:path>
                  <a:path w="76200" h="293369">
                    <a:moveTo>
                      <a:pt x="42861" y="216640"/>
                    </a:moveTo>
                    <a:lnTo>
                      <a:pt x="33336" y="216655"/>
                    </a:lnTo>
                    <a:lnTo>
                      <a:pt x="33356" y="229355"/>
                    </a:lnTo>
                    <a:lnTo>
                      <a:pt x="42881" y="229340"/>
                    </a:lnTo>
                    <a:lnTo>
                      <a:pt x="42861" y="216640"/>
                    </a:lnTo>
                    <a:close/>
                  </a:path>
                  <a:path w="76200" h="293369">
                    <a:moveTo>
                      <a:pt x="76200" y="216588"/>
                    </a:moveTo>
                    <a:lnTo>
                      <a:pt x="42861" y="216640"/>
                    </a:lnTo>
                    <a:lnTo>
                      <a:pt x="42881" y="229340"/>
                    </a:lnTo>
                    <a:lnTo>
                      <a:pt x="33356" y="229355"/>
                    </a:lnTo>
                    <a:lnTo>
                      <a:pt x="69841" y="229355"/>
                    </a:lnTo>
                    <a:lnTo>
                      <a:pt x="76200" y="216588"/>
                    </a:lnTo>
                    <a:close/>
                  </a:path>
                  <a:path w="76200" h="293369">
                    <a:moveTo>
                      <a:pt x="42524" y="0"/>
                    </a:moveTo>
                    <a:lnTo>
                      <a:pt x="32999" y="15"/>
                    </a:lnTo>
                    <a:lnTo>
                      <a:pt x="33336" y="216655"/>
                    </a:lnTo>
                    <a:lnTo>
                      <a:pt x="42861" y="216640"/>
                    </a:lnTo>
                    <a:lnTo>
                      <a:pt x="42524" y="0"/>
                    </a:lnTo>
                    <a:close/>
                  </a:path>
                </a:pathLst>
              </a:custGeom>
              <a:solidFill>
                <a:srgbClr val="175E54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84729B30-FB96-7A44-ADF1-A98D52980F6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" name="object 17">
                <a:extLst>
                  <a:ext uri="{FF2B5EF4-FFF2-40B4-BE49-F238E27FC236}">
                    <a16:creationId xmlns:a16="http://schemas.microsoft.com/office/drawing/2014/main" id="{C35FF40B-D888-33BE-7F44-B70D896B2084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" name="object 18">
                <a:extLst>
                  <a:ext uri="{FF2B5EF4-FFF2-40B4-BE49-F238E27FC236}">
                    <a16:creationId xmlns:a16="http://schemas.microsoft.com/office/drawing/2014/main" id="{BAF69971-9A15-9311-53EB-6FBA06C9B771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" name="object 19">
                <a:extLst>
                  <a:ext uri="{FF2B5EF4-FFF2-40B4-BE49-F238E27FC236}">
                    <a16:creationId xmlns:a16="http://schemas.microsoft.com/office/drawing/2014/main" id="{6219623D-75F1-E578-11D0-15BFC9688C0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CBDA12A5-C579-17BC-D5B9-24F83BB59A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" name="object 21">
                <a:extLst>
                  <a:ext uri="{FF2B5EF4-FFF2-40B4-BE49-F238E27FC236}">
                    <a16:creationId xmlns:a16="http://schemas.microsoft.com/office/drawing/2014/main" id="{FF6FC6D5-4D56-2198-1F2E-8E34D74AD83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59632AA-E134-D5E8-3174-07B08F5E85C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6A70813-353E-C13E-DEB7-07AB7F25D75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7E693949-6ED3-F018-546B-880DD7DB919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5" name="object 25">
                <a:extLst>
                  <a:ext uri="{FF2B5EF4-FFF2-40B4-BE49-F238E27FC236}">
                    <a16:creationId xmlns:a16="http://schemas.microsoft.com/office/drawing/2014/main" id="{BED5B873-F160-B6A4-947C-66DDD9E7AFE4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679E002C-A77B-1A6F-C7C5-38FA9F6A246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object 27">
                <a:extLst>
                  <a:ext uri="{FF2B5EF4-FFF2-40B4-BE49-F238E27FC236}">
                    <a16:creationId xmlns:a16="http://schemas.microsoft.com/office/drawing/2014/main" id="{8B6CECD0-B450-F6EC-CC78-DE70AE3944B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8" name="object 28">
                <a:extLst>
                  <a:ext uri="{FF2B5EF4-FFF2-40B4-BE49-F238E27FC236}">
                    <a16:creationId xmlns:a16="http://schemas.microsoft.com/office/drawing/2014/main" id="{17AADD1F-5949-D7BA-B809-A9078A33EFF4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7D8E2648-83E7-F653-A000-72699A6D15DD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0" name="object 30">
                <a:extLst>
                  <a:ext uri="{FF2B5EF4-FFF2-40B4-BE49-F238E27FC236}">
                    <a16:creationId xmlns:a16="http://schemas.microsoft.com/office/drawing/2014/main" id="{3D5B44F7-40E1-2438-8D3D-5B035FAF9A0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F12BCD0F-9C3B-1434-545D-279AB73ABE3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2" name="object 32">
                <a:extLst>
                  <a:ext uri="{FF2B5EF4-FFF2-40B4-BE49-F238E27FC236}">
                    <a16:creationId xmlns:a16="http://schemas.microsoft.com/office/drawing/2014/main" id="{30A8D0B4-7266-F2E3-6A22-7F719A6D1DD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33">
                <a:extLst>
                  <a:ext uri="{FF2B5EF4-FFF2-40B4-BE49-F238E27FC236}">
                    <a16:creationId xmlns:a16="http://schemas.microsoft.com/office/drawing/2014/main" id="{6CE913A1-4B54-9296-E004-E08B6FC0B0E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4" name="object 34">
                <a:extLst>
                  <a:ext uri="{FF2B5EF4-FFF2-40B4-BE49-F238E27FC236}">
                    <a16:creationId xmlns:a16="http://schemas.microsoft.com/office/drawing/2014/main" id="{5537D0E2-234D-92AF-FD84-65BFF477E8E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35">
                <a:extLst>
                  <a:ext uri="{FF2B5EF4-FFF2-40B4-BE49-F238E27FC236}">
                    <a16:creationId xmlns:a16="http://schemas.microsoft.com/office/drawing/2014/main" id="{1D47BDA6-9ABF-C679-3AF5-15DA6314C5B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36">
                <a:extLst>
                  <a:ext uri="{FF2B5EF4-FFF2-40B4-BE49-F238E27FC236}">
                    <a16:creationId xmlns:a16="http://schemas.microsoft.com/office/drawing/2014/main" id="{6B605B33-5570-6B43-4E83-17D072BEDD3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37">
                <a:extLst>
                  <a:ext uri="{FF2B5EF4-FFF2-40B4-BE49-F238E27FC236}">
                    <a16:creationId xmlns:a16="http://schemas.microsoft.com/office/drawing/2014/main" id="{8405DA5A-B11A-70FE-507E-223FDD20F98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38">
                <a:extLst>
                  <a:ext uri="{FF2B5EF4-FFF2-40B4-BE49-F238E27FC236}">
                    <a16:creationId xmlns:a16="http://schemas.microsoft.com/office/drawing/2014/main" id="{1FE77937-5C5F-F07C-21B7-A1371B9617C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39">
                <a:extLst>
                  <a:ext uri="{FF2B5EF4-FFF2-40B4-BE49-F238E27FC236}">
                    <a16:creationId xmlns:a16="http://schemas.microsoft.com/office/drawing/2014/main" id="{0E174D37-80D7-8F91-9E4C-5B7CDFF5509C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40">
                <a:extLst>
                  <a:ext uri="{FF2B5EF4-FFF2-40B4-BE49-F238E27FC236}">
                    <a16:creationId xmlns:a16="http://schemas.microsoft.com/office/drawing/2014/main" id="{7042E33B-9B07-42A0-4B05-6C2A0AAB7293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41">
                <a:extLst>
                  <a:ext uri="{FF2B5EF4-FFF2-40B4-BE49-F238E27FC236}">
                    <a16:creationId xmlns:a16="http://schemas.microsoft.com/office/drawing/2014/main" id="{7AAFDD4D-B2A5-C3B6-1C74-CABF6E15E7C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3" name="object 129">
              <a:extLst>
                <a:ext uri="{FF2B5EF4-FFF2-40B4-BE49-F238E27FC236}">
                  <a16:creationId xmlns:a16="http://schemas.microsoft.com/office/drawing/2014/main" id="{17519C86-61E3-8F3E-4A5B-5B34E256C6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44" name="object 130">
                <a:extLst>
                  <a:ext uri="{FF2B5EF4-FFF2-40B4-BE49-F238E27FC236}">
                    <a16:creationId xmlns:a16="http://schemas.microsoft.com/office/drawing/2014/main" id="{DEE000A7-5374-E16D-A016-BCF0E39863D3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131">
                <a:extLst>
                  <a:ext uri="{FF2B5EF4-FFF2-40B4-BE49-F238E27FC236}">
                    <a16:creationId xmlns:a16="http://schemas.microsoft.com/office/drawing/2014/main" id="{21D7918D-AB00-F9C1-6133-7DE4E81EBBC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43D367AF-058E-E00F-F295-50EF50556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8"/>
          <a:stretch/>
        </p:blipFill>
        <p:spPr bwMode="auto">
          <a:xfrm>
            <a:off x="890954" y="3661489"/>
            <a:ext cx="5490291" cy="104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2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20BC5-183C-0638-4ED5-8EFE17F2E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 last wrinkle though … </a:t>
            </a:r>
          </a:p>
        </p:txBody>
      </p:sp>
    </p:spTree>
    <p:extLst>
      <p:ext uri="{BB962C8B-B14F-4D97-AF65-F5344CB8AC3E}">
        <p14:creationId xmlns:p14="http://schemas.microsoft.com/office/powerpoint/2010/main" val="215614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7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8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43CAFAF-E7CA-8E81-FD02-E149EA13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2" name="文字方塊 74">
            <a:extLst>
              <a:ext uri="{FF2B5EF4-FFF2-40B4-BE49-F238E27FC236}">
                <a16:creationId xmlns:a16="http://schemas.microsoft.com/office/drawing/2014/main" id="{FBA72B9B-A41D-E682-4FA8-BB864F96D181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0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74">
            <a:extLst>
              <a:ext uri="{FF2B5EF4-FFF2-40B4-BE49-F238E27FC236}">
                <a16:creationId xmlns:a16="http://schemas.microsoft.com/office/drawing/2014/main" id="{A8B310C3-121D-B7D2-AC99-5208E380577C}"/>
              </a:ext>
            </a:extLst>
          </p:cNvPr>
          <p:cNvSpPr txBox="1"/>
          <p:nvPr/>
        </p:nvSpPr>
        <p:spPr>
          <a:xfrm>
            <a:off x="89093" y="103920"/>
            <a:ext cx="1712273" cy="817245"/>
          </a:xfrm>
          <a:prstGeom prst="wedgeRoundRectCallout">
            <a:avLst>
              <a:gd name="adj1" fmla="val -25246"/>
              <a:gd name="adj2" fmla="val 6841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discuss various choices for these embedding!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70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Sinusoidal position encoding">
            <a:extLst>
              <a:ext uri="{FF2B5EF4-FFF2-40B4-BE49-F238E27FC236}">
                <a16:creationId xmlns:a16="http://schemas.microsoft.com/office/drawing/2014/main" id="{58961678-9EE6-DC92-6065-05F2944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93" y="42494"/>
            <a:ext cx="6236065" cy="30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4EF851FB-ED4A-127C-7424-25D3E612E2FF}"/>
              </a:ext>
            </a:extLst>
          </p:cNvPr>
          <p:cNvSpPr txBox="1">
            <a:spLocks/>
          </p:cNvSpPr>
          <p:nvPr/>
        </p:nvSpPr>
        <p:spPr>
          <a:xfrm>
            <a:off x="27723" y="475022"/>
            <a:ext cx="259957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An approach: </a:t>
            </a:r>
          </a:p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Sine/Cosine encoding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1D0EE8D-3CE2-C5D0-AA8F-AB285A686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850" y="1386078"/>
            <a:ext cx="1992828" cy="14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3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he</a:t>
            </a:r>
            <a:r>
              <a:rPr spc="-27" dirty="0"/>
              <a:t> </a:t>
            </a:r>
            <a:r>
              <a:rPr lang="en-US" spc="-14" dirty="0"/>
              <a:t>T</a:t>
            </a:r>
            <a:r>
              <a:rPr spc="-14" dirty="0"/>
              <a:t>ransformer</a:t>
            </a:r>
            <a:r>
              <a:rPr lang="en-US" spc="-14" dirty="0"/>
              <a:t> Stack in </a:t>
            </a:r>
            <a:r>
              <a:rPr lang="en-US" spc="-14" dirty="0" err="1"/>
              <a:t>PyTorch</a:t>
            </a:r>
            <a:endParaRPr spc="-14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5EA7951-7408-0C1E-14AE-547A2C9DE2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6660603" y="1345822"/>
            <a:ext cx="1239059" cy="3583475"/>
            <a:chOff x="14374942" y="4352793"/>
            <a:chExt cx="2494915" cy="66306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74942" y="6301406"/>
              <a:ext cx="2494588" cy="46816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1136" y="4352793"/>
              <a:ext cx="1516046" cy="194861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68780" y="978361"/>
            <a:ext cx="5477351" cy="4107291"/>
            <a:chOff x="1249909" y="2151186"/>
            <a:chExt cx="12043410" cy="903097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019" y="7015493"/>
              <a:ext cx="12033769" cy="41662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909" y="2151186"/>
              <a:ext cx="10028087" cy="4859345"/>
            </a:xfrm>
            <a:prstGeom prst="rect">
              <a:avLst/>
            </a:prstGeom>
          </p:spPr>
        </p:pic>
      </p:grpSp>
      <p:pic>
        <p:nvPicPr>
          <p:cNvPr id="12" name="Picture 11" descr="ãTransformerãçåçæå°çµæ">
            <a:extLst>
              <a:ext uri="{FF2B5EF4-FFF2-40B4-BE49-F238E27FC236}">
                <a16:creationId xmlns:a16="http://schemas.microsoft.com/office/drawing/2014/main" id="{E54069F2-07F7-6228-DA44-BEB2708A3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2E61A-E96B-95C1-C88A-39FC36F55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AFD46386-D533-ED5F-5876-FAC638F2D762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2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9BF0F00-9118-AA7A-E840-40E1A371E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4" t="22515" r="5892" b="29077"/>
          <a:stretch/>
        </p:blipFill>
        <p:spPr>
          <a:xfrm>
            <a:off x="401943" y="1307247"/>
            <a:ext cx="8521215" cy="3029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810DCD-C0ED-827C-C4DB-76E73B544C7B}"/>
              </a:ext>
            </a:extLst>
          </p:cNvPr>
          <p:cNvSpPr/>
          <p:nvPr/>
        </p:nvSpPr>
        <p:spPr>
          <a:xfrm>
            <a:off x="3132663" y="2498102"/>
            <a:ext cx="3058478" cy="801279"/>
          </a:xfrm>
          <a:prstGeom prst="rect">
            <a:avLst/>
          </a:prstGeom>
          <a:solidFill>
            <a:srgbClr val="56C2F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1D94A-9C68-DB24-452A-A91F5453EF48}"/>
              </a:ext>
            </a:extLst>
          </p:cNvPr>
          <p:cNvSpPr/>
          <p:nvPr/>
        </p:nvSpPr>
        <p:spPr>
          <a:xfrm>
            <a:off x="1705358" y="1765005"/>
            <a:ext cx="525463" cy="355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51935-C0D0-5EC0-5461-C6BDE7DC2AE9}"/>
              </a:ext>
            </a:extLst>
          </p:cNvPr>
          <p:cNvSpPr/>
          <p:nvPr/>
        </p:nvSpPr>
        <p:spPr>
          <a:xfrm>
            <a:off x="3536786" y="3701097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6F721-AD46-FA12-FC8E-20BF1550384A}"/>
              </a:ext>
            </a:extLst>
          </p:cNvPr>
          <p:cNvSpPr/>
          <p:nvPr/>
        </p:nvSpPr>
        <p:spPr>
          <a:xfrm>
            <a:off x="2394329" y="1801353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FA45AF-3099-681A-E4B3-0BA1512E3D70}"/>
              </a:ext>
            </a:extLst>
          </p:cNvPr>
          <p:cNvSpPr/>
          <p:nvPr/>
        </p:nvSpPr>
        <p:spPr>
          <a:xfrm>
            <a:off x="4147598" y="3701096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DF2293-DDAF-9B38-9C71-31AD1BDFF9F5}"/>
              </a:ext>
            </a:extLst>
          </p:cNvPr>
          <p:cNvSpPr/>
          <p:nvPr/>
        </p:nvSpPr>
        <p:spPr>
          <a:xfrm>
            <a:off x="3085365" y="1817119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2DABF6-DF8D-4A17-6B74-F9159AECA12E}"/>
              </a:ext>
            </a:extLst>
          </p:cNvPr>
          <p:cNvSpPr/>
          <p:nvPr/>
        </p:nvSpPr>
        <p:spPr>
          <a:xfrm>
            <a:off x="4734761" y="3701096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9D540F-B9C9-536E-C92C-E0EF8AAF580A}"/>
              </a:ext>
            </a:extLst>
          </p:cNvPr>
          <p:cNvSpPr/>
          <p:nvPr/>
        </p:nvSpPr>
        <p:spPr>
          <a:xfrm>
            <a:off x="3724410" y="1780768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555E2-F9B4-8903-CAA2-89C32247369D}"/>
              </a:ext>
            </a:extLst>
          </p:cNvPr>
          <p:cNvSpPr/>
          <p:nvPr/>
        </p:nvSpPr>
        <p:spPr>
          <a:xfrm>
            <a:off x="5297010" y="3701095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9240B-8C1A-1640-AADA-AD02FBD9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Transformer-based Language</a:t>
            </a:r>
            <a:r>
              <a:rPr lang="en-US" spc="-25" dirty="0"/>
              <a:t> </a:t>
            </a:r>
            <a:r>
              <a:rPr lang="en-US" spc="-5" dirty="0"/>
              <a:t>Modeling</a:t>
            </a:r>
            <a:endParaRPr lang="en-US" dirty="0"/>
          </a:p>
        </p:txBody>
      </p:sp>
      <p:sp>
        <p:nvSpPr>
          <p:cNvPr id="7" name="文字方塊 74">
            <a:extLst>
              <a:ext uri="{FF2B5EF4-FFF2-40B4-BE49-F238E27FC236}">
                <a16:creationId xmlns:a16="http://schemas.microsoft.com/office/drawing/2014/main" id="{4220A80A-9C62-A72E-FC0D-56C4AF3E8B0A}"/>
              </a:ext>
            </a:extLst>
          </p:cNvPr>
          <p:cNvSpPr txBox="1"/>
          <p:nvPr/>
        </p:nvSpPr>
        <p:spPr>
          <a:xfrm>
            <a:off x="6944710" y="2450804"/>
            <a:ext cx="1844644" cy="817245"/>
          </a:xfrm>
          <a:prstGeom prst="wedgeRoundRectCallout">
            <a:avLst>
              <a:gd name="adj1" fmla="val -73877"/>
              <a:gd name="adj2" fmla="val 455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400" dirty="0">
                <a:latin typeface="Calibri"/>
                <a:cs typeface="Calibri"/>
              </a:rPr>
              <a:t>And continue like that until we reach EOS or we get tired. </a:t>
            </a:r>
          </a:p>
        </p:txBody>
      </p:sp>
    </p:spTree>
    <p:extLst>
      <p:ext uri="{BB962C8B-B14F-4D97-AF65-F5344CB8AC3E}">
        <p14:creationId xmlns:p14="http://schemas.microsoft.com/office/powerpoint/2010/main" val="165631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b="1" dirty="0">
                <a:latin typeface="Calibri"/>
                <a:cs typeface="Calibri"/>
              </a:rPr>
              <a:t>Goal: </a:t>
            </a:r>
            <a:r>
              <a:rPr lang="en-US" sz="1600" dirty="0">
                <a:latin typeface="Calibri"/>
                <a:cs typeface="Calibri"/>
              </a:rPr>
              <a:t>Train a Transformer for language modeling (i.e., predicting the next word). </a:t>
            </a:r>
          </a:p>
          <a:p>
            <a:pPr marL="5776">
              <a:spcBef>
                <a:spcPts val="582"/>
              </a:spcBef>
            </a:pPr>
            <a:r>
              <a:rPr lang="en-US" sz="1600" b="1" dirty="0">
                <a:latin typeface="Calibri"/>
                <a:cs typeface="Calibri"/>
              </a:rPr>
              <a:t>Approach:</a:t>
            </a:r>
            <a:r>
              <a:rPr lang="en-US" sz="1600" dirty="0">
                <a:latin typeface="Calibri"/>
                <a:cs typeface="Calibri"/>
              </a:rPr>
              <a:t> Train it so </a:t>
            </a:r>
            <a:r>
              <a:rPr lang="en-US" dirty="0">
                <a:latin typeface="Calibri"/>
                <a:cs typeface="Calibri"/>
              </a:rPr>
              <a:t>that each position is predictor of the next (right) token. </a:t>
            </a:r>
          </a:p>
          <a:p>
            <a:pPr marL="347088" lvl="1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just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shift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input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right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by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one,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and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use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as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labels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38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468252" y="2340780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23" name="object 8">
            <a:extLst>
              <a:ext uri="{FF2B5EF4-FFF2-40B4-BE49-F238E27FC236}">
                <a16:creationId xmlns:a16="http://schemas.microsoft.com/office/drawing/2014/main" id="{C9D1B7DD-1ED7-32D9-8DE6-F8503A4BAC4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4373" y="2638976"/>
            <a:ext cx="2063325" cy="794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0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84150" y="2447920"/>
                <a:ext cx="1435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150" y="2447920"/>
                <a:ext cx="1435521" cy="276999"/>
              </a:xfrm>
              <a:prstGeom prst="rect">
                <a:avLst/>
              </a:prstGeom>
              <a:blipFill>
                <a:blip r:embed="rId11"/>
                <a:stretch>
                  <a:fillRect l="-7895" r="-263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object 14">
            <a:extLst>
              <a:ext uri="{FF2B5EF4-FFF2-40B4-BE49-F238E27FC236}">
                <a16:creationId xmlns:a16="http://schemas.microsoft.com/office/drawing/2014/main" id="{965DD515-124B-FD99-D44D-E2FB81382910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29" name="object 16">
            <a:extLst>
              <a:ext uri="{FF2B5EF4-FFF2-40B4-BE49-F238E27FC236}">
                <a16:creationId xmlns:a16="http://schemas.microsoft.com/office/drawing/2014/main" id="{081191BA-5CDA-E709-6D14-D31C2B5E13E5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30" name="object 17">
            <a:extLst>
              <a:ext uri="{FF2B5EF4-FFF2-40B4-BE49-F238E27FC236}">
                <a16:creationId xmlns:a16="http://schemas.microsoft.com/office/drawing/2014/main" id="{9D2BCA90-6900-2963-7382-3B18E4DC2FA3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31" name="object 18">
            <a:extLst>
              <a:ext uri="{FF2B5EF4-FFF2-40B4-BE49-F238E27FC236}">
                <a16:creationId xmlns:a16="http://schemas.microsoft.com/office/drawing/2014/main" id="{A9CBF2CF-E894-68E4-045D-2DD23F340CA3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32" name="object 19">
            <a:extLst>
              <a:ext uri="{FF2B5EF4-FFF2-40B4-BE49-F238E27FC236}">
                <a16:creationId xmlns:a16="http://schemas.microsoft.com/office/drawing/2014/main" id="{DD55A356-E9CB-B7CF-CF60-8F7A01296906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p:pic>
        <p:nvPicPr>
          <p:cNvPr id="33" name="object 15">
            <a:extLst>
              <a:ext uri="{FF2B5EF4-FFF2-40B4-BE49-F238E27FC236}">
                <a16:creationId xmlns:a16="http://schemas.microsoft.com/office/drawing/2014/main" id="{6CD1D70F-5687-6D31-104F-915CBFFC75E4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sp>
        <p:nvSpPr>
          <p:cNvPr id="34" name="文字方塊 74">
            <a:extLst>
              <a:ext uri="{FF2B5EF4-FFF2-40B4-BE49-F238E27FC236}">
                <a16:creationId xmlns:a16="http://schemas.microsoft.com/office/drawing/2014/main" id="{7B2AF6BD-D356-2D24-27AC-EE4794FA4B43}"/>
              </a:ext>
            </a:extLst>
          </p:cNvPr>
          <p:cNvSpPr txBox="1"/>
          <p:nvPr/>
        </p:nvSpPr>
        <p:spPr>
          <a:xfrm>
            <a:off x="6463865" y="2107401"/>
            <a:ext cx="1606346" cy="340519"/>
          </a:xfrm>
          <a:prstGeom prst="wedgeRoundRectCallout">
            <a:avLst>
              <a:gd name="adj1" fmla="val -60773"/>
              <a:gd name="adj2" fmla="val 4158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400" dirty="0">
                <a:latin typeface="Calibri"/>
                <a:cs typeface="Calibri"/>
              </a:rPr>
              <a:t>EOS special token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AD3C-180E-FF1C-BF15-A963B4421C36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For each position, </a:t>
            </a:r>
            <a:r>
              <a:rPr lang="en-US" dirty="0">
                <a:latin typeface="Calibri"/>
                <a:cs typeface="Calibri"/>
              </a:rPr>
              <a:t>compute their corresponding </a:t>
            </a:r>
            <a:r>
              <a:rPr lang="en-US" b="1" dirty="0">
                <a:latin typeface="Calibri"/>
                <a:cs typeface="Calibri"/>
              </a:rPr>
              <a:t>distribution </a:t>
            </a:r>
            <a:r>
              <a:rPr lang="en-US" dirty="0">
                <a:latin typeface="Calibri"/>
                <a:cs typeface="Calibri"/>
              </a:rPr>
              <a:t>over the whole vocab. 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39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6CEFD9E-5428-7136-FB60-C30F3C2CD29A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6CEFD9E-5428-7136-FB60-C30F3C2CD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Self-Attention: how it works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Transformer architecture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Transformer-based families of Language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Practical hacks and variants </a:t>
            </a:r>
          </a:p>
          <a:p>
            <a:pPr>
              <a:buFont typeface="+mj-lt"/>
              <a:buAutoNum type="arabicPeriod"/>
            </a:pPr>
            <a:r>
              <a:rPr lang="en-US" dirty="0"/>
              <a:t>Various objective functions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Chapter goal-</a:t>
            </a:r>
            <a:r>
              <a:rPr lang="en-US" dirty="0"/>
              <a:t>---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For each position, compute the </a:t>
            </a:r>
            <a:r>
              <a:rPr lang="en-US" sz="1600" b="1" dirty="0">
                <a:latin typeface="Calibri"/>
                <a:cs typeface="Calibri"/>
              </a:rPr>
              <a:t>loss </a:t>
            </a:r>
            <a:r>
              <a:rPr lang="en-US" sz="1600" dirty="0">
                <a:latin typeface="Calibri"/>
                <a:cs typeface="Calibri"/>
              </a:rPr>
              <a:t>between the distribution and the gold output label. </a:t>
            </a: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40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BF914-82E5-E89B-BEF2-56F1AADEC577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BF914-82E5-E89B-BEF2-56F1AADE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58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Sum the position-wise loss values to a obtain a </a:t>
            </a:r>
            <a:r>
              <a:rPr lang="en-US" sz="1600" b="1" dirty="0">
                <a:latin typeface="Calibri"/>
                <a:cs typeface="Calibri"/>
              </a:rPr>
              <a:t>global loss</a:t>
            </a:r>
            <a:r>
              <a:rPr lang="en-US" sz="1600" dirty="0">
                <a:latin typeface="Calibri"/>
                <a:cs typeface="Calibri"/>
              </a:rPr>
              <a:t>. </a:t>
            </a: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41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41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Using this loss, do </a:t>
            </a:r>
            <a:r>
              <a:rPr lang="en-US" sz="1600" b="1" dirty="0">
                <a:latin typeface="Calibri"/>
                <a:cs typeface="Calibri"/>
              </a:rPr>
              <a:t>Backprop</a:t>
            </a:r>
            <a:r>
              <a:rPr lang="en-US" sz="1600" dirty="0">
                <a:latin typeface="Calibri"/>
                <a:cs typeface="Calibri"/>
              </a:rPr>
              <a:t> and </a:t>
            </a:r>
            <a:r>
              <a:rPr lang="en-US" sz="1600" b="1" dirty="0">
                <a:latin typeface="Calibri"/>
                <a:cs typeface="Calibri"/>
              </a:rPr>
              <a:t>update</a:t>
            </a:r>
            <a:r>
              <a:rPr lang="en-US" sz="1600" dirty="0">
                <a:latin typeface="Calibri"/>
                <a:cs typeface="Calibri"/>
              </a:rPr>
              <a:t> the Transformer parameters.</a:t>
            </a: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42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74">
            <a:extLst>
              <a:ext uri="{FF2B5EF4-FFF2-40B4-BE49-F238E27FC236}">
                <a16:creationId xmlns:a16="http://schemas.microsoft.com/office/drawing/2014/main" id="{F92FD66C-7AB7-CF7A-667C-8D03F50ED283}"/>
              </a:ext>
            </a:extLst>
          </p:cNvPr>
          <p:cNvSpPr txBox="1"/>
          <p:nvPr/>
        </p:nvSpPr>
        <p:spPr>
          <a:xfrm>
            <a:off x="6308621" y="2591682"/>
            <a:ext cx="2751162" cy="646986"/>
          </a:xfrm>
          <a:prstGeom prst="wedgeRoundRectCallout">
            <a:avLst>
              <a:gd name="adj1" fmla="val -54088"/>
              <a:gd name="adj2" fmla="val 1126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Well, this is not quite right 🤡 …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what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problem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with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this?</a:t>
            </a: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85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098981"/>
            <a:ext cx="8085415" cy="3077573"/>
          </a:xfrm>
        </p:spPr>
        <p:txBody>
          <a:bodyPr/>
          <a:lstStyle/>
          <a:p>
            <a:pPr marL="5776" marR="2310">
              <a:lnSpc>
                <a:spcPts val="2342"/>
              </a:lnSpc>
              <a:spcBef>
                <a:spcPts val="271"/>
              </a:spcBef>
            </a:pP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model</a:t>
            </a:r>
            <a:r>
              <a:rPr lang="en-US" sz="1600" spc="-14" dirty="0">
                <a:latin typeface="Calibri"/>
                <a:cs typeface="Calibri"/>
              </a:rPr>
              <a:t> would </a:t>
            </a:r>
            <a:r>
              <a:rPr lang="en-US" sz="1600" dirty="0">
                <a:latin typeface="Calibri"/>
                <a:cs typeface="Calibri"/>
              </a:rPr>
              <a:t>solve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task</a:t>
            </a:r>
            <a:r>
              <a:rPr lang="en-US" sz="1600" spc="-1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by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copying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next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spc="-9" dirty="0">
                <a:latin typeface="Calibri"/>
                <a:cs typeface="Calibri"/>
              </a:rPr>
              <a:t>token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23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output (data leakage). </a:t>
            </a:r>
          </a:p>
          <a:p>
            <a:pPr marL="347088" marR="2310" lvl="1">
              <a:lnSpc>
                <a:spcPts val="2342"/>
              </a:lnSpc>
              <a:spcBef>
                <a:spcPts val="271"/>
              </a:spcBef>
            </a:pPr>
            <a:r>
              <a:rPr lang="en-US" spc="-16" dirty="0">
                <a:latin typeface="Calibri"/>
                <a:cs typeface="Calibri"/>
              </a:rPr>
              <a:t>Does </a:t>
            </a:r>
            <a:r>
              <a:rPr lang="en-US" spc="-16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lang="en-US" spc="-16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learn</a:t>
            </a:r>
            <a:r>
              <a:rPr lang="en-US" spc="-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anything</a:t>
            </a:r>
            <a:r>
              <a:rPr lang="en-US" spc="-14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useful</a:t>
            </a:r>
            <a:endParaRPr lang="en-US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43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10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0874"/>
            <a:ext cx="8085415" cy="3077573"/>
          </a:xfrm>
        </p:spPr>
        <p:txBody>
          <a:bodyPr/>
          <a:lstStyle/>
          <a:p>
            <a:pPr marL="5776" marR="1105808">
              <a:lnSpc>
                <a:spcPct val="123100"/>
              </a:lnSpc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need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prevent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information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leakage</a:t>
            </a:r>
            <a:r>
              <a:rPr lang="en-US" sz="1600" b="1" spc="-4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from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future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tokens! </a:t>
            </a:r>
            <a:r>
              <a:rPr lang="en-US" sz="1600" spc="-9" dirty="0">
                <a:latin typeface="Calibri"/>
                <a:cs typeface="Calibri"/>
              </a:rPr>
              <a:t>How?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44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60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607C5-92E4-7109-C56B-825B713697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703" y="1349103"/>
            <a:ext cx="3174087" cy="328361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241417B-8F6C-8A0B-9240-65662C4D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90513-7A00-07AB-F773-C44CC72EF16B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1E424AF-AAD3-5B06-5704-859213C19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81" t="21052"/>
          <a:stretch/>
        </p:blipFill>
        <p:spPr>
          <a:xfrm>
            <a:off x="6633146" y="199794"/>
            <a:ext cx="2218545" cy="237195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4E2C11-82DB-7A5E-D7DF-79E0812EF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8" t="21052" r="37967"/>
          <a:stretch/>
        </p:blipFill>
        <p:spPr>
          <a:xfrm>
            <a:off x="4253702" y="191214"/>
            <a:ext cx="1981484" cy="2371956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B2DDD093-980D-A7D8-1A45-F4F084621B7C}"/>
              </a:ext>
            </a:extLst>
          </p:cNvPr>
          <p:cNvSpPr/>
          <p:nvPr/>
        </p:nvSpPr>
        <p:spPr>
          <a:xfrm>
            <a:off x="6258393" y="1058673"/>
            <a:ext cx="277318" cy="492808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4349B-5DD1-5745-6A72-731DB06204A4}"/>
              </a:ext>
            </a:extLst>
          </p:cNvPr>
          <p:cNvSpPr txBox="1"/>
          <p:nvPr/>
        </p:nvSpPr>
        <p:spPr>
          <a:xfrm>
            <a:off x="6957186" y="2431537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What we 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CCEC8-00C3-17E9-02EB-6F67D8E081DF}"/>
              </a:ext>
            </a:extLst>
          </p:cNvPr>
          <p:cNvSpPr txBox="1"/>
          <p:nvPr/>
        </p:nvSpPr>
        <p:spPr>
          <a:xfrm>
            <a:off x="4581366" y="2421861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What we want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14D5F4-8597-5C45-51F6-8756B3DD23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8307" y="1393994"/>
            <a:ext cx="3659980" cy="33086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703" y="1349103"/>
            <a:ext cx="3174087" cy="3283616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E5FC73D7-5954-8A3A-E696-12D67A37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1C7ED-0069-DDEE-A648-2CD157F764A5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9266B7-A683-A974-939F-C13F465D4A73}"/>
              </a:ext>
            </a:extLst>
          </p:cNvPr>
          <p:cNvSpPr txBox="1"/>
          <p:nvPr/>
        </p:nvSpPr>
        <p:spPr>
          <a:xfrm>
            <a:off x="5608071" y="1317571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Attention mask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E31F35-EF13-4FCF-75F3-F2224ABBD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8" t="21052"/>
          <a:stretch/>
        </p:blipFill>
        <p:spPr>
          <a:xfrm>
            <a:off x="5265536" y="182315"/>
            <a:ext cx="2162090" cy="1089817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E8BA43C6-538C-C17D-A5C8-E533980B79B0}"/>
              </a:ext>
            </a:extLst>
          </p:cNvPr>
          <p:cNvSpPr/>
          <p:nvPr/>
        </p:nvSpPr>
        <p:spPr>
          <a:xfrm>
            <a:off x="6170202" y="462954"/>
            <a:ext cx="200617" cy="390081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8307" y="1393994"/>
            <a:ext cx="3659980" cy="33086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703" y="1349103"/>
            <a:ext cx="3174087" cy="32836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53063" y="2706513"/>
            <a:ext cx="184309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latin typeface="Calibri"/>
                <a:cs typeface="Calibri"/>
              </a:rPr>
              <a:t>x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9F9590-47B9-CB90-1719-5785E6C1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058E6-069D-264D-F95C-E8ECA81F6718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B8A09-1E07-FF93-252C-B478D206D126}"/>
              </a:ext>
            </a:extLst>
          </p:cNvPr>
          <p:cNvSpPr txBox="1"/>
          <p:nvPr/>
        </p:nvSpPr>
        <p:spPr>
          <a:xfrm>
            <a:off x="5608071" y="1317571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Attention mask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FD047B3-C3CD-1235-5DAE-7251DAA43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18" t="21052"/>
          <a:stretch/>
        </p:blipFill>
        <p:spPr>
          <a:xfrm>
            <a:off x="5265536" y="182315"/>
            <a:ext cx="2162090" cy="1089817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B57B0094-54B0-AE6E-C6E9-23C9653484A7}"/>
              </a:ext>
            </a:extLst>
          </p:cNvPr>
          <p:cNvSpPr/>
          <p:nvPr/>
        </p:nvSpPr>
        <p:spPr>
          <a:xfrm>
            <a:off x="6170202" y="462954"/>
            <a:ext cx="200617" cy="390081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A022AA5B-BE50-B5B5-2508-C63AEF8235A0}"/>
              </a:ext>
            </a:extLst>
          </p:cNvPr>
          <p:cNvSpPr txBox="1"/>
          <p:nvPr/>
        </p:nvSpPr>
        <p:spPr>
          <a:xfrm>
            <a:off x="233647" y="4668746"/>
            <a:ext cx="4103725" cy="374571"/>
          </a:xfrm>
          <a:prstGeom prst="wedgeRoundRectCallout">
            <a:avLst>
              <a:gd name="adj1" fmla="val 41587"/>
              <a:gd name="adj2" fmla="val -9234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Note matrix multiplication is quite fast in GPUs.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29150" y="1315191"/>
            <a:ext cx="2604134" cy="1117759"/>
            <a:chOff x="705533" y="1753588"/>
            <a:chExt cx="3472179" cy="1490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1922" y="1812235"/>
              <a:ext cx="1565327" cy="14150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533" y="1753588"/>
              <a:ext cx="1440560" cy="14902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29702" y="2248404"/>
              <a:ext cx="481330" cy="509905"/>
            </a:xfrm>
            <a:custGeom>
              <a:avLst/>
              <a:gdLst/>
              <a:ahLst/>
              <a:cxnLst/>
              <a:rect l="l" t="t" r="r" b="b"/>
              <a:pathLst>
                <a:path w="481330" h="509905">
                  <a:moveTo>
                    <a:pt x="240361" y="0"/>
                  </a:moveTo>
                  <a:lnTo>
                    <a:pt x="194287" y="4665"/>
                  </a:lnTo>
                  <a:lnTo>
                    <a:pt x="149585" y="18663"/>
                  </a:lnTo>
                  <a:lnTo>
                    <a:pt x="107626" y="41992"/>
                  </a:lnTo>
                  <a:lnTo>
                    <a:pt x="69784" y="74654"/>
                  </a:lnTo>
                  <a:lnTo>
                    <a:pt x="41870" y="109954"/>
                  </a:lnTo>
                  <a:lnTo>
                    <a:pt x="20935" y="148818"/>
                  </a:lnTo>
                  <a:lnTo>
                    <a:pt x="6978" y="190226"/>
                  </a:lnTo>
                  <a:lnTo>
                    <a:pt x="0" y="233162"/>
                  </a:lnTo>
                  <a:lnTo>
                    <a:pt x="0" y="276607"/>
                  </a:lnTo>
                  <a:lnTo>
                    <a:pt x="6978" y="319542"/>
                  </a:lnTo>
                  <a:lnTo>
                    <a:pt x="20935" y="360950"/>
                  </a:lnTo>
                  <a:lnTo>
                    <a:pt x="41870" y="399814"/>
                  </a:lnTo>
                  <a:lnTo>
                    <a:pt x="69784" y="435114"/>
                  </a:lnTo>
                  <a:lnTo>
                    <a:pt x="107626" y="467775"/>
                  </a:lnTo>
                  <a:lnTo>
                    <a:pt x="149585" y="491104"/>
                  </a:lnTo>
                  <a:lnTo>
                    <a:pt x="194287" y="505102"/>
                  </a:lnTo>
                  <a:lnTo>
                    <a:pt x="240361" y="509768"/>
                  </a:lnTo>
                  <a:lnTo>
                    <a:pt x="286436" y="505102"/>
                  </a:lnTo>
                  <a:lnTo>
                    <a:pt x="331138" y="491104"/>
                  </a:lnTo>
                  <a:lnTo>
                    <a:pt x="373097" y="467775"/>
                  </a:lnTo>
                  <a:lnTo>
                    <a:pt x="410940" y="435114"/>
                  </a:lnTo>
                  <a:lnTo>
                    <a:pt x="438853" y="399814"/>
                  </a:lnTo>
                  <a:lnTo>
                    <a:pt x="459788" y="360950"/>
                  </a:lnTo>
                  <a:lnTo>
                    <a:pt x="473745" y="319542"/>
                  </a:lnTo>
                  <a:lnTo>
                    <a:pt x="480723" y="276607"/>
                  </a:lnTo>
                  <a:lnTo>
                    <a:pt x="480723" y="233162"/>
                  </a:lnTo>
                  <a:lnTo>
                    <a:pt x="473745" y="190226"/>
                  </a:lnTo>
                  <a:lnTo>
                    <a:pt x="459788" y="148818"/>
                  </a:lnTo>
                  <a:lnTo>
                    <a:pt x="438853" y="109954"/>
                  </a:lnTo>
                  <a:lnTo>
                    <a:pt x="410940" y="74654"/>
                  </a:lnTo>
                  <a:lnTo>
                    <a:pt x="373097" y="41992"/>
                  </a:lnTo>
                  <a:lnTo>
                    <a:pt x="331138" y="18663"/>
                  </a:lnTo>
                  <a:lnTo>
                    <a:pt x="286436" y="4665"/>
                  </a:lnTo>
                  <a:lnTo>
                    <a:pt x="2403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7214" y="1315191"/>
            <a:ext cx="3615519" cy="35059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85517" y="1583010"/>
            <a:ext cx="175593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1555909" algn="l"/>
              </a:tabLst>
            </a:pPr>
            <a:r>
              <a:rPr sz="3000" dirty="0">
                <a:latin typeface="Calibri"/>
                <a:cs typeface="Calibri"/>
              </a:rPr>
              <a:t>x	=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D0255DF4-A101-6C9C-6911-6AFB322F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3D6CA-C7CB-E4C6-84AF-86CDB3222F7A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9853487A-0140-A677-06F3-F8B3A96BD1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8" t="21052"/>
          <a:stretch/>
        </p:blipFill>
        <p:spPr>
          <a:xfrm>
            <a:off x="5265536" y="182315"/>
            <a:ext cx="2162090" cy="1089817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6182A491-1B96-87EF-D5F7-A346BFE5F38A}"/>
              </a:ext>
            </a:extLst>
          </p:cNvPr>
          <p:cNvSpPr/>
          <p:nvPr/>
        </p:nvSpPr>
        <p:spPr>
          <a:xfrm>
            <a:off x="6170202" y="462954"/>
            <a:ext cx="200617" cy="390081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7305675" y="6451600"/>
            <a:ext cx="1838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6555">
              <a:lnSpc>
                <a:spcPts val="1240"/>
              </a:lnSpc>
            </a:pPr>
            <a:fld id="{81D60167-4931-47E6-BA6A-407CBD079E47}" type="slidenum">
              <a:rPr lang="en-US" smtClean="0"/>
              <a:pPr marL="1646555">
                <a:lnSpc>
                  <a:spcPts val="1240"/>
                </a:lnSpc>
              </a:pPr>
              <a:t>49</a:t>
            </a:fld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897" y="1341401"/>
            <a:ext cx="1173995" cy="10612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150" y="1315192"/>
            <a:ext cx="1080420" cy="1117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551" y="2820730"/>
            <a:ext cx="1150035" cy="1189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7748" y="1053661"/>
            <a:ext cx="4325810" cy="3913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37335" y="1583009"/>
            <a:ext cx="184309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latin typeface="Calibri"/>
                <a:cs typeface="Calibri"/>
              </a:rPr>
              <a:t>x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6671" y="3112957"/>
            <a:ext cx="516255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200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ft</a:t>
            </a:r>
            <a:r>
              <a:rPr sz="1200" spc="-4" dirty="0">
                <a:latin typeface="Calibri"/>
                <a:cs typeface="Calibri"/>
              </a:rPr>
              <a:t>m</a:t>
            </a:r>
            <a:r>
              <a:rPr sz="1200" spc="-11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CF5B54DD-544C-B747-51F6-FBA8CBB7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7" name="文字方塊 74">
            <a:extLst>
              <a:ext uri="{FF2B5EF4-FFF2-40B4-BE49-F238E27FC236}">
                <a16:creationId xmlns:a16="http://schemas.microsoft.com/office/drawing/2014/main" id="{F67CFC33-24AA-EAB3-4711-2BEFE9D1CDFF}"/>
              </a:ext>
            </a:extLst>
          </p:cNvPr>
          <p:cNvSpPr txBox="1"/>
          <p:nvPr/>
        </p:nvSpPr>
        <p:spPr>
          <a:xfrm>
            <a:off x="3977748" y="244619"/>
            <a:ext cx="4957246" cy="646986"/>
          </a:xfrm>
          <a:prstGeom prst="wedgeRoundRectCallout">
            <a:avLst>
              <a:gd name="adj1" fmla="val -52801"/>
              <a:gd name="adj2" fmla="val 3371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effect is more than just pruning out some of the wirings in self-attention block.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4E99F94-26B4-DBBE-BA75-55A0E5A175B8}"/>
              </a:ext>
            </a:extLst>
          </p:cNvPr>
          <p:cNvSpPr/>
          <p:nvPr/>
        </p:nvSpPr>
        <p:spPr>
          <a:xfrm>
            <a:off x="3143128" y="3315950"/>
            <a:ext cx="653809" cy="1500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AF528-8B0F-785F-4993-10EDE94EDC77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2E452-54C1-138A-37DB-8ED26D780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8800" dirty="0"/>
              <a:t>Self-Attention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86BB-B1BF-F555-80DD-FB30762B60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0874"/>
            <a:ext cx="8085415" cy="3077573"/>
          </a:xfrm>
        </p:spPr>
        <p:txBody>
          <a:bodyPr/>
          <a:lstStyle/>
          <a:p>
            <a:pPr marL="5776" marR="1105808">
              <a:lnSpc>
                <a:spcPct val="123100"/>
              </a:lnSpc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need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prevent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information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leakage</a:t>
            </a:r>
            <a:r>
              <a:rPr lang="en-US" sz="1600" b="1" spc="-4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from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future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tokens! </a:t>
            </a:r>
            <a:r>
              <a:rPr lang="en-US" sz="1600" spc="-9" dirty="0">
                <a:latin typeface="Calibri"/>
                <a:cs typeface="Calibri"/>
              </a:rPr>
              <a:t>How?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50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4F813BC-939E-6AF1-4644-7430EBC8A911}"/>
              </a:ext>
            </a:extLst>
          </p:cNvPr>
          <p:cNvSpPr txBox="1"/>
          <p:nvPr/>
        </p:nvSpPr>
        <p:spPr>
          <a:xfrm>
            <a:off x="4734904" y="3124751"/>
            <a:ext cx="191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</a:rPr>
              <a:t>+ masking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7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51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5A0E853-06E6-12E6-7B74-20B9A93EEF06}"/>
              </a:ext>
            </a:extLst>
          </p:cNvPr>
          <p:cNvGrpSpPr/>
          <p:nvPr/>
        </p:nvGrpSpPr>
        <p:grpSpPr>
          <a:xfrm>
            <a:off x="3202286" y="2002757"/>
            <a:ext cx="672531" cy="594615"/>
            <a:chOff x="3879354" y="1837362"/>
            <a:chExt cx="672531" cy="594615"/>
          </a:xfrm>
        </p:grpSpPr>
        <p:cxnSp>
          <p:nvCxnSpPr>
            <p:cNvPr id="217" name="Curved Connector 216">
              <a:extLst>
                <a:ext uri="{FF2B5EF4-FFF2-40B4-BE49-F238E27FC236}">
                  <a16:creationId xmlns:a16="http://schemas.microsoft.com/office/drawing/2014/main" id="{A710703A-57E4-4C27-4BFE-F882D01E62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B62818E-1092-D476-A065-DA132E1D85C8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7B2873B4-38BF-47E9-2781-86AE1E48F19D}"/>
              </a:ext>
            </a:extLst>
          </p:cNvPr>
          <p:cNvSpPr txBox="1"/>
          <p:nvPr/>
        </p:nvSpPr>
        <p:spPr>
          <a:xfrm>
            <a:off x="3889510" y="1855382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sat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87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52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sat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9125D01-AFEC-4773-17EB-A0D888F320EE}"/>
              </a:ext>
            </a:extLst>
          </p:cNvPr>
          <p:cNvGrpSpPr/>
          <p:nvPr/>
        </p:nvGrpSpPr>
        <p:grpSpPr>
          <a:xfrm>
            <a:off x="3771137" y="1990067"/>
            <a:ext cx="672531" cy="594615"/>
            <a:chOff x="3879354" y="1837362"/>
            <a:chExt cx="672531" cy="594615"/>
          </a:xfrm>
        </p:grpSpPr>
        <p:cxnSp>
          <p:nvCxnSpPr>
            <p:cNvPr id="237" name="Curved Connector 236">
              <a:extLst>
                <a:ext uri="{FF2B5EF4-FFF2-40B4-BE49-F238E27FC236}">
                  <a16:creationId xmlns:a16="http://schemas.microsoft.com/office/drawing/2014/main" id="{3D04CA4A-7407-A19F-F37B-C27695F4831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78126B6-322C-3010-CD91-D351FB52C7C1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67C4A61B-84EC-9127-F655-8E5A0BCE6CDD}"/>
              </a:ext>
            </a:extLst>
          </p:cNvPr>
          <p:cNvSpPr txBox="1"/>
          <p:nvPr/>
        </p:nvSpPr>
        <p:spPr>
          <a:xfrm>
            <a:off x="4457783" y="1833640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127361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53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sat</a:t>
            </a:r>
            <a:endParaRPr lang="en-US" sz="209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D91B8D-AB17-0C28-61A8-A89A3578B72F}"/>
              </a:ext>
            </a:extLst>
          </p:cNvPr>
          <p:cNvSpPr txBox="1"/>
          <p:nvPr/>
        </p:nvSpPr>
        <p:spPr>
          <a:xfrm>
            <a:off x="4483725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on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A81F264-7916-94F6-AADF-169E07D3ECF4}"/>
              </a:ext>
            </a:extLst>
          </p:cNvPr>
          <p:cNvGrpSpPr/>
          <p:nvPr/>
        </p:nvGrpSpPr>
        <p:grpSpPr>
          <a:xfrm>
            <a:off x="4367023" y="1999421"/>
            <a:ext cx="672531" cy="594615"/>
            <a:chOff x="3879354" y="1837362"/>
            <a:chExt cx="672531" cy="594615"/>
          </a:xfrm>
        </p:grpSpPr>
        <p:cxnSp>
          <p:nvCxnSpPr>
            <p:cNvPr id="240" name="Curved Connector 239">
              <a:extLst>
                <a:ext uri="{FF2B5EF4-FFF2-40B4-BE49-F238E27FC236}">
                  <a16:creationId xmlns:a16="http://schemas.microsoft.com/office/drawing/2014/main" id="{9C0D9C49-C2B5-7F47-67C7-B6BCAC08E8B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5EBC69BF-FBBF-4F1C-8938-1B127114C435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F7881C2E-6452-2D90-DF5D-37A3E88B9559}"/>
              </a:ext>
            </a:extLst>
          </p:cNvPr>
          <p:cNvSpPr txBox="1"/>
          <p:nvPr/>
        </p:nvSpPr>
        <p:spPr>
          <a:xfrm>
            <a:off x="5028675" y="1827051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2958153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54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sat</a:t>
            </a:r>
            <a:endParaRPr lang="en-US" sz="209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D91B8D-AB17-0C28-61A8-A89A3578B72F}"/>
              </a:ext>
            </a:extLst>
          </p:cNvPr>
          <p:cNvSpPr txBox="1"/>
          <p:nvPr/>
        </p:nvSpPr>
        <p:spPr>
          <a:xfrm>
            <a:off x="4483725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on</a:t>
            </a:r>
            <a:endParaRPr lang="en-US" sz="209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7086B04-CECB-D3E2-C06C-AB5C5EA0F64E}"/>
              </a:ext>
            </a:extLst>
          </p:cNvPr>
          <p:cNvSpPr txBox="1"/>
          <p:nvPr/>
        </p:nvSpPr>
        <p:spPr>
          <a:xfrm>
            <a:off x="5097843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the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3F365B7-7A28-1386-33CD-3DA38A66430C}"/>
              </a:ext>
            </a:extLst>
          </p:cNvPr>
          <p:cNvGrpSpPr/>
          <p:nvPr/>
        </p:nvGrpSpPr>
        <p:grpSpPr>
          <a:xfrm>
            <a:off x="4986992" y="2011710"/>
            <a:ext cx="672531" cy="594615"/>
            <a:chOff x="3879354" y="1837362"/>
            <a:chExt cx="672531" cy="594615"/>
          </a:xfrm>
        </p:grpSpPr>
        <p:cxnSp>
          <p:nvCxnSpPr>
            <p:cNvPr id="243" name="Curved Connector 242">
              <a:extLst>
                <a:ext uri="{FF2B5EF4-FFF2-40B4-BE49-F238E27FC236}">
                  <a16:creationId xmlns:a16="http://schemas.microsoft.com/office/drawing/2014/main" id="{D5540445-FD50-00CD-63F3-F17D88F61A1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5136B6A-CD96-7659-08EB-1353FBB452B9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09294905-5089-A051-8054-55104532544A}"/>
              </a:ext>
            </a:extLst>
          </p:cNvPr>
          <p:cNvSpPr txBox="1"/>
          <p:nvPr/>
        </p:nvSpPr>
        <p:spPr>
          <a:xfrm>
            <a:off x="5629934" y="1829034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mat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2503063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55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sat</a:t>
            </a:r>
            <a:endParaRPr lang="en-US" sz="209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D91B8D-AB17-0C28-61A8-A89A3578B72F}"/>
              </a:ext>
            </a:extLst>
          </p:cNvPr>
          <p:cNvSpPr txBox="1"/>
          <p:nvPr/>
        </p:nvSpPr>
        <p:spPr>
          <a:xfrm>
            <a:off x="4483725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on</a:t>
            </a:r>
            <a:endParaRPr lang="en-US" sz="209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7086B04-CECB-D3E2-C06C-AB5C5EA0F64E}"/>
              </a:ext>
            </a:extLst>
          </p:cNvPr>
          <p:cNvSpPr txBox="1"/>
          <p:nvPr/>
        </p:nvSpPr>
        <p:spPr>
          <a:xfrm>
            <a:off x="5097843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the</a:t>
            </a:r>
            <a:endParaRPr lang="en-US" sz="209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32AA0D4-F1B8-5EE5-CA56-A60B0DA0ED0C}"/>
              </a:ext>
            </a:extLst>
          </p:cNvPr>
          <p:cNvSpPr txBox="1"/>
          <p:nvPr/>
        </p:nvSpPr>
        <p:spPr>
          <a:xfrm>
            <a:off x="5722322" y="4544694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mat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6DAA04E-5FC5-E23E-CAAD-6CB88E307DDC}"/>
              </a:ext>
            </a:extLst>
          </p:cNvPr>
          <p:cNvGrpSpPr/>
          <p:nvPr/>
        </p:nvGrpSpPr>
        <p:grpSpPr>
          <a:xfrm>
            <a:off x="5660264" y="2014183"/>
            <a:ext cx="672531" cy="594615"/>
            <a:chOff x="3879354" y="1837362"/>
            <a:chExt cx="672531" cy="594615"/>
          </a:xfrm>
        </p:grpSpPr>
        <p:cxnSp>
          <p:nvCxnSpPr>
            <p:cNvPr id="248" name="Curved Connector 247">
              <a:extLst>
                <a:ext uri="{FF2B5EF4-FFF2-40B4-BE49-F238E27FC236}">
                  <a16:creationId xmlns:a16="http://schemas.microsoft.com/office/drawing/2014/main" id="{85EAB443-7758-4A2A-B6C3-5B55050840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E38270-215D-2D82-03E4-81DB5AE6AA77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421F9F5B-BB9A-42F4-F8A5-CEBB24E63FA9}"/>
              </a:ext>
            </a:extLst>
          </p:cNvPr>
          <p:cNvSpPr txBox="1"/>
          <p:nvPr/>
        </p:nvSpPr>
        <p:spPr>
          <a:xfrm>
            <a:off x="6286949" y="1823176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&lt;/s&gt;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2194471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9BB8-60C9-F77A-D541-D573C04C3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5303F-B7AB-E313-21D3-CC581228B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n-US" sz="5400" dirty="0"/>
              <a:t>An important efficiency consideration about decoding!</a:t>
            </a:r>
          </a:p>
        </p:txBody>
      </p:sp>
    </p:spTree>
    <p:extLst>
      <p:ext uri="{BB962C8B-B14F-4D97-AF65-F5344CB8AC3E}">
        <p14:creationId xmlns:p14="http://schemas.microsoft.com/office/powerpoint/2010/main" val="2481122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F6CD-A70C-F4F9-514F-7DC66AC6A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758CF23-7D8C-99F3-59BB-8BB4B90F62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3DBB053-1504-A327-58CA-78D6AF6848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F1652DF-9DBC-BFDC-10DC-E3FDEA3B10F4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57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C2289FA-8747-B4F6-6EF8-466E07F70A8B}"/>
              </a:ext>
            </a:extLst>
          </p:cNvPr>
          <p:cNvGrpSpPr/>
          <p:nvPr/>
        </p:nvGrpSpPr>
        <p:grpSpPr>
          <a:xfrm>
            <a:off x="3797011" y="1487303"/>
            <a:ext cx="1214397" cy="242013"/>
            <a:chOff x="8348029" y="3270231"/>
            <a:chExt cx="2670175" cy="5321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954C2F6-338A-CFC0-2B14-581F2EC89E23}"/>
                </a:ext>
              </a:extLst>
            </p:cNvPr>
            <p:cNvSpPr/>
            <p:nvPr/>
          </p:nvSpPr>
          <p:spPr>
            <a:xfrm>
              <a:off x="8384971" y="3308799"/>
              <a:ext cx="2592705" cy="453390"/>
            </a:xfrm>
            <a:custGeom>
              <a:avLst/>
              <a:gdLst/>
              <a:ahLst/>
              <a:cxnLst/>
              <a:rect l="l" t="t" r="r" b="b"/>
              <a:pathLst>
                <a:path w="2592704" h="453389">
                  <a:moveTo>
                    <a:pt x="2592361" y="0"/>
                  </a:moveTo>
                  <a:lnTo>
                    <a:pt x="0" y="0"/>
                  </a:lnTo>
                  <a:lnTo>
                    <a:pt x="0" y="453029"/>
                  </a:lnTo>
                  <a:lnTo>
                    <a:pt x="2592361" y="453029"/>
                  </a:lnTo>
                  <a:lnTo>
                    <a:pt x="2592361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518AAF-22B9-B507-138D-77BCE67F7CA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029" y="3270231"/>
              <a:ext cx="2669886" cy="532130"/>
            </a:xfrm>
            <a:prstGeom prst="rect">
              <a:avLst/>
            </a:prstGeom>
          </p:spPr>
        </p:pic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5FED9D9D-A392-7570-AD02-A8C90ECCFE2C}"/>
              </a:ext>
            </a:extLst>
          </p:cNvPr>
          <p:cNvGrpSpPr/>
          <p:nvPr/>
        </p:nvGrpSpPr>
        <p:grpSpPr>
          <a:xfrm>
            <a:off x="1706453" y="2348832"/>
            <a:ext cx="3310496" cy="1374103"/>
            <a:chOff x="3751383" y="5164530"/>
            <a:chExt cx="7279005" cy="302133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1DF8922-5C33-10F4-1572-236E3AB1632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9A04E43-AEA0-E8BA-3E8E-675A10288B4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8495" y="5175778"/>
              <a:ext cx="2671266" cy="3009900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E651E73B-508D-0DAE-89E8-AB7238AC380A}"/>
              </a:ext>
            </a:extLst>
          </p:cNvPr>
          <p:cNvSpPr txBox="1"/>
          <p:nvPr/>
        </p:nvSpPr>
        <p:spPr>
          <a:xfrm>
            <a:off x="4321344" y="2883430"/>
            <a:ext cx="174723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9" dirty="0"/>
              <a:t>K</a:t>
            </a:r>
            <a:endParaRPr sz="1865"/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E7E3C923-1D8A-E656-BAC3-DD3B0D7CD37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1634" y="2356163"/>
            <a:ext cx="1596541" cy="1074330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979E5F39-6EBB-7A95-DCA6-F8F91AD035CD}"/>
              </a:ext>
            </a:extLst>
          </p:cNvPr>
          <p:cNvSpPr txBox="1"/>
          <p:nvPr/>
        </p:nvSpPr>
        <p:spPr>
          <a:xfrm>
            <a:off x="6630785" y="2735802"/>
            <a:ext cx="15710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-100" dirty="0"/>
              <a:t>V</a:t>
            </a:r>
            <a:endParaRPr sz="1865"/>
          </a:p>
        </p:txBody>
      </p:sp>
      <p:pic>
        <p:nvPicPr>
          <p:cNvPr id="12" name="object 12">
            <a:extLst>
              <a:ext uri="{FF2B5EF4-FFF2-40B4-BE49-F238E27FC236}">
                <a16:creationId xmlns:a16="http://schemas.microsoft.com/office/drawing/2014/main" id="{86B3346D-1E4B-127B-8526-A902F0FB18D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5704" y="1776490"/>
            <a:ext cx="4104158" cy="597168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725F7952-850B-F034-10A8-D769BDC33ECD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C385072-CDD3-C7A5-F07E-55B1B5A56448}"/>
              </a:ext>
            </a:extLst>
          </p:cNvPr>
          <p:cNvSpPr txBox="1"/>
          <p:nvPr/>
        </p:nvSpPr>
        <p:spPr>
          <a:xfrm>
            <a:off x="3588037" y="1441327"/>
            <a:ext cx="144977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36" dirty="0">
                <a:solidFill>
                  <a:srgbClr val="5E5E5E"/>
                </a:solidFill>
              </a:rPr>
              <a:t>x</a:t>
            </a:r>
            <a:endParaRPr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F536C6-A5DA-8581-09FD-1C890C27775B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F536C6-A5DA-8581-09FD-1C890C277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BD39CF6-DFA4-383A-6BBF-1FF3719B78C8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1778731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FFD5D-B60A-1081-3550-FF8FAE1FB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8701F7C-78E0-79A0-48F4-95FDA3EAF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937AC-0306-B1A6-B239-888BC2C564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FD49CEE-E62A-B205-B055-506FFCA61DFF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58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D4E76F6-FE01-39E8-9AAB-7D4EAAFE6C7A}"/>
              </a:ext>
            </a:extLst>
          </p:cNvPr>
          <p:cNvGrpSpPr/>
          <p:nvPr/>
        </p:nvGrpSpPr>
        <p:grpSpPr>
          <a:xfrm>
            <a:off x="3797011" y="1487303"/>
            <a:ext cx="1214397" cy="242013"/>
            <a:chOff x="8348029" y="3270231"/>
            <a:chExt cx="2670175" cy="5321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F48D467-59D9-81ED-857D-0389DD05F04C}"/>
                </a:ext>
              </a:extLst>
            </p:cNvPr>
            <p:cNvSpPr/>
            <p:nvPr/>
          </p:nvSpPr>
          <p:spPr>
            <a:xfrm>
              <a:off x="8384971" y="3308799"/>
              <a:ext cx="2592705" cy="453390"/>
            </a:xfrm>
            <a:custGeom>
              <a:avLst/>
              <a:gdLst/>
              <a:ahLst/>
              <a:cxnLst/>
              <a:rect l="l" t="t" r="r" b="b"/>
              <a:pathLst>
                <a:path w="2592704" h="453389">
                  <a:moveTo>
                    <a:pt x="2592361" y="0"/>
                  </a:moveTo>
                  <a:lnTo>
                    <a:pt x="0" y="0"/>
                  </a:lnTo>
                  <a:lnTo>
                    <a:pt x="0" y="453029"/>
                  </a:lnTo>
                  <a:lnTo>
                    <a:pt x="2592361" y="453029"/>
                  </a:lnTo>
                  <a:lnTo>
                    <a:pt x="2592361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B69DB6-7D20-E868-AE7A-77F3D866CD2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029" y="3270231"/>
              <a:ext cx="2669886" cy="532130"/>
            </a:xfrm>
            <a:prstGeom prst="rect">
              <a:avLst/>
            </a:prstGeom>
          </p:spPr>
        </p:pic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7A1EC0CD-93A2-FE14-7596-6550106D3AAA}"/>
              </a:ext>
            </a:extLst>
          </p:cNvPr>
          <p:cNvGrpSpPr/>
          <p:nvPr/>
        </p:nvGrpSpPr>
        <p:grpSpPr>
          <a:xfrm>
            <a:off x="1706453" y="2348832"/>
            <a:ext cx="3310496" cy="1374103"/>
            <a:chOff x="3751383" y="5164530"/>
            <a:chExt cx="7279005" cy="302133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E8800223-5DCA-896A-B33F-0DA6B23207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1491C9E4-94E6-B430-EF09-C40B531E9C4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8495" y="5175778"/>
              <a:ext cx="2671266" cy="3009900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5A5AF4CE-AA79-A601-80BD-9E3EB8647739}"/>
              </a:ext>
            </a:extLst>
          </p:cNvPr>
          <p:cNvSpPr txBox="1"/>
          <p:nvPr/>
        </p:nvSpPr>
        <p:spPr>
          <a:xfrm>
            <a:off x="4321344" y="2883430"/>
            <a:ext cx="174723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9" dirty="0"/>
              <a:t>K</a:t>
            </a:r>
            <a:endParaRPr sz="1865"/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4709AAF5-4FC3-6171-0CB4-C876126C97A3}"/>
              </a:ext>
            </a:extLst>
          </p:cNvPr>
          <p:cNvGrpSpPr/>
          <p:nvPr/>
        </p:nvGrpSpPr>
        <p:grpSpPr>
          <a:xfrm>
            <a:off x="2395705" y="1776490"/>
            <a:ext cx="5112599" cy="1654237"/>
            <a:chOff x="5266887" y="3906084"/>
            <a:chExt cx="11241405" cy="3637279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2921BBE6-5963-6EAD-F3E6-A7B213966B7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6887" y="3906084"/>
              <a:ext cx="9024080" cy="1313032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D38C22BB-DF05-2305-0015-35FA2FB8A86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7591" y="5180651"/>
              <a:ext cx="3510419" cy="2362200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84B62AB-B1B0-293C-8F88-B0348CF4EA70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DC9579F-35F1-18CD-C2B4-3D564C4B5FA1}"/>
              </a:ext>
            </a:extLst>
          </p:cNvPr>
          <p:cNvSpPr txBox="1"/>
          <p:nvPr/>
        </p:nvSpPr>
        <p:spPr>
          <a:xfrm>
            <a:off x="3588037" y="1441327"/>
            <a:ext cx="144977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36" dirty="0">
                <a:solidFill>
                  <a:srgbClr val="5E5E5E"/>
                </a:solidFill>
              </a:rPr>
              <a:t>x</a:t>
            </a:r>
            <a:endParaRPr sz="2024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CE084B65-11C8-EB9D-4168-803D1A7F788F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1DDD48-C835-61E7-B954-EE9924D22354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2240CC4-DFAF-8C09-42BC-4D9C6C5434DD}"/>
              </a:ext>
            </a:extLst>
          </p:cNvPr>
          <p:cNvSpPr txBox="1"/>
          <p:nvPr/>
        </p:nvSpPr>
        <p:spPr>
          <a:xfrm>
            <a:off x="6630785" y="2735802"/>
            <a:ext cx="15710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-100" dirty="0"/>
              <a:t>V</a:t>
            </a:r>
            <a:endParaRPr sz="186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5CA8F1-7E57-4FDF-C976-D99010629BCA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5CA8F1-7E57-4FDF-C976-D9901062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E181039-D632-64A8-D928-E520FA1DCFF7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3845685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F956-6064-7397-4A17-326D95029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162973-14CD-9B40-AFE1-687664CB9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A1D0E35-5575-C0A9-0023-BCFC85C38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8E48D94-3028-B986-3392-248883FE9749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59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478540B-EACB-6C80-D9C2-E9B89533A184}"/>
              </a:ext>
            </a:extLst>
          </p:cNvPr>
          <p:cNvGrpSpPr/>
          <p:nvPr/>
        </p:nvGrpSpPr>
        <p:grpSpPr>
          <a:xfrm>
            <a:off x="1706452" y="2348832"/>
            <a:ext cx="4811382" cy="2530163"/>
            <a:chOff x="3751383" y="5164530"/>
            <a:chExt cx="10579100" cy="55632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046AD71-D695-AE97-A945-EFA19C47EF9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1C7FA75-EA47-B5D1-2688-CFB761711A10}"/>
                </a:ext>
              </a:extLst>
            </p:cNvPr>
            <p:cNvSpPr/>
            <p:nvPr/>
          </p:nvSpPr>
          <p:spPr>
            <a:xfrm>
              <a:off x="8386279" y="5193559"/>
              <a:ext cx="713740" cy="2962275"/>
            </a:xfrm>
            <a:custGeom>
              <a:avLst/>
              <a:gdLst/>
              <a:ahLst/>
              <a:cxnLst/>
              <a:rect l="l" t="t" r="r" b="b"/>
              <a:pathLst>
                <a:path w="713740" h="2962275">
                  <a:moveTo>
                    <a:pt x="713492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713492" y="2961870"/>
                  </a:lnTo>
                  <a:lnTo>
                    <a:pt x="713492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ABF98B4-01A8-D8A6-69C2-0CDAA238E87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672" y="5174591"/>
              <a:ext cx="9636571" cy="5552603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FF3C5CB-8182-3EB5-8F93-D5E61A3BC7AE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D12DCBB0-997D-CB90-3890-F67604062438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C55F6CB-D8F1-4653-93E2-209867944A02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8E9BB3A3-34E9-AA38-5879-4E68A988100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46" y="2383879"/>
            <a:ext cx="1596511" cy="343093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D516FEDD-A9E7-47B2-D50C-8069B25CCEED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7ACB9FB-E7CA-087B-E536-E9BADC39ECB1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5529D10-0F2A-0181-EC9B-F772B9B71BA0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13E8B1-719B-0948-175A-604BA802D229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13E8B1-719B-0948-175A-604BA802D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30FD201-4562-FC72-C4C4-B398A905A6FD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330755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E11F6A6-F731-DD0D-AB82-EFEABD6DB9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zh-TW" altLang="en-US" sz="14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-6692" y="4758709"/>
            <a:ext cx="54301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707A1-0A26-23B0-8EC8-6D17B7D46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1B592BB-A055-6824-FBC3-BB50153F9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B535C0C-44E3-B850-CF53-F8ADE7C87A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495113E-35C9-D0BC-1DCF-847A4D3AD0B6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60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20B723C-23EE-CD22-1DA1-10355D6ACC3B}"/>
              </a:ext>
            </a:extLst>
          </p:cNvPr>
          <p:cNvGrpSpPr/>
          <p:nvPr/>
        </p:nvGrpSpPr>
        <p:grpSpPr>
          <a:xfrm>
            <a:off x="1706453" y="2348832"/>
            <a:ext cx="4811093" cy="2538538"/>
            <a:chOff x="3751383" y="5164530"/>
            <a:chExt cx="10578465" cy="558165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B842A5B-055C-E4F3-9E93-5AD5365FA40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8EE3CA7-F909-9DF7-0430-FBDC7381497C}"/>
                </a:ext>
              </a:extLst>
            </p:cNvPr>
            <p:cNvSpPr/>
            <p:nvPr/>
          </p:nvSpPr>
          <p:spPr>
            <a:xfrm>
              <a:off x="8386279" y="5193559"/>
              <a:ext cx="1424305" cy="2962275"/>
            </a:xfrm>
            <a:custGeom>
              <a:avLst/>
              <a:gdLst/>
              <a:ahLst/>
              <a:cxnLst/>
              <a:rect l="l" t="t" r="r" b="b"/>
              <a:pathLst>
                <a:path w="1424304" h="2962275">
                  <a:moveTo>
                    <a:pt x="14242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1424203" y="2961870"/>
                  </a:lnTo>
                  <a:lnTo>
                    <a:pt x="1424203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175CD59-9F0E-8231-C99B-75803EF3774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5027" y="5175603"/>
              <a:ext cx="9634745" cy="556999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60A968A0-6AB0-53C9-5203-83F89E9893A0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8E82A21-E87F-E42C-DB90-DBC21AEC1211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080C67D-F5E1-EC55-78FF-D7C74538051D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E5226B4E-034B-F78D-2158-959D587DA4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68" y="2385116"/>
            <a:ext cx="1596488" cy="546407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F3E539E3-0CFE-59B7-4515-B5471735963C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957E4A1-B090-26ED-CD1B-11301F72ACDC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2ADEE84-AD31-4E3D-5A3C-45F1B7110D7F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22C297-A49D-D885-75B1-157326065830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22C297-A49D-D885-75B1-15732606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D7259EB-2707-092F-CAD6-AFBDB8D24514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75843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F334-AF74-B494-FE1F-45E411F7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E788F64-40F3-EAA3-97D8-4EEFD1EF0B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10A6853-A685-0AC5-18B1-14797D3B20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EFEF533-269B-9ED2-6B48-33C9F95B52F4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61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DEE3A15-1738-1B59-85B9-89EC15B99C93}"/>
              </a:ext>
            </a:extLst>
          </p:cNvPr>
          <p:cNvGrpSpPr/>
          <p:nvPr/>
        </p:nvGrpSpPr>
        <p:grpSpPr>
          <a:xfrm>
            <a:off x="1706453" y="2348832"/>
            <a:ext cx="4811093" cy="2530163"/>
            <a:chOff x="3751383" y="5164530"/>
            <a:chExt cx="10578465" cy="55632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D07B672-C246-5E0F-FE1B-9B214E4F045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D714253-6C9D-90C7-4187-C2304FE4FE5C}"/>
                </a:ext>
              </a:extLst>
            </p:cNvPr>
            <p:cNvSpPr/>
            <p:nvPr/>
          </p:nvSpPr>
          <p:spPr>
            <a:xfrm>
              <a:off x="8386279" y="5193559"/>
              <a:ext cx="1833245" cy="2962275"/>
            </a:xfrm>
            <a:custGeom>
              <a:avLst/>
              <a:gdLst/>
              <a:ahLst/>
              <a:cxnLst/>
              <a:rect l="l" t="t" r="r" b="b"/>
              <a:pathLst>
                <a:path w="1833245" h="2962275">
                  <a:moveTo>
                    <a:pt x="1832896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1832896" y="2961870"/>
                  </a:lnTo>
                  <a:lnTo>
                    <a:pt x="1832896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92C6B46-79D2-F299-8AE1-54CFDA17925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7401" y="5175603"/>
              <a:ext cx="9632245" cy="5551591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16BFD5B2-45BC-3D4F-8BDE-1067AE0A3D67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95FFE67-31BB-D63D-6EFE-A9BAD9624E64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DB38FCA-8BEA-3D1E-1E69-FDCF9D92E1C6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FC8F83B4-3D85-39BE-338D-CB077472E7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16" y="2389841"/>
            <a:ext cx="1596424" cy="825964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08B8DFFE-8E1D-BC3E-FF9B-EF347A794795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3048B675-40D4-1FCB-6B21-9ED99DF6AEA5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DDE9A70-D823-4978-A34B-04438ABFE876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65F7D-CABB-C7C4-0B75-A67760D74C0C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65F7D-CABB-C7C4-0B75-A67760D74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F0993FE-52D1-B27C-BEEA-714E1CC100FE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154780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A919-2821-1AAA-3CEE-D9E2C23A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952523-AF8D-7ECC-032F-0E7117380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452E34E-11CF-F669-52B5-C80E232FC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E2BA07F-F4A2-A650-4A5A-ADCB3E37C720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62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1513DB3-A1C3-F5C1-96A4-7A4FD521F089}"/>
              </a:ext>
            </a:extLst>
          </p:cNvPr>
          <p:cNvGrpSpPr/>
          <p:nvPr/>
        </p:nvGrpSpPr>
        <p:grpSpPr>
          <a:xfrm>
            <a:off x="1706453" y="2348832"/>
            <a:ext cx="4811093" cy="2530163"/>
            <a:chOff x="3751383" y="5164530"/>
            <a:chExt cx="10578465" cy="55632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46D68A0-188C-9BF1-1F87-D249D34B0BE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467BB62-FD89-E5B3-BF33-345A636E0777}"/>
                </a:ext>
              </a:extLst>
            </p:cNvPr>
            <p:cNvSpPr/>
            <p:nvPr/>
          </p:nvSpPr>
          <p:spPr>
            <a:xfrm>
              <a:off x="8386279" y="5193559"/>
              <a:ext cx="2613660" cy="2962275"/>
            </a:xfrm>
            <a:custGeom>
              <a:avLst/>
              <a:gdLst/>
              <a:ahLst/>
              <a:cxnLst/>
              <a:rect l="l" t="t" r="r" b="b"/>
              <a:pathLst>
                <a:path w="2613659" h="2962275">
                  <a:moveTo>
                    <a:pt x="26133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2613303" y="2961870"/>
                  </a:lnTo>
                  <a:lnTo>
                    <a:pt x="2613303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601D3BC8-EAD7-A28E-CEAC-9E212D79E0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9698" y="5175778"/>
              <a:ext cx="9629781" cy="5551416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0219736-78E1-500C-13AB-557365A3CF7D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24C82B7-4D13-EF2D-2BBB-A5FE8017A989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DE7A67F-25E2-BD9A-A402-9FC344E76E31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DA971139-9C55-DCD8-2D14-B5B4721518D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15" y="2390782"/>
            <a:ext cx="1596541" cy="1074330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0BED46E6-E66D-E3DD-FC25-CC439C93E5F2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EB00969-18E5-9B81-1D30-B0B4EE8C320A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2B82D5C-31A1-6F80-4E2C-5BB3CD395663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98DD7A-E862-F8A4-3772-B1D5B8DC3617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98DD7A-E862-F8A4-3772-B1D5B8DC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2C9449F-F05B-86AD-F32B-59A6DAB2D91F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981830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674A-D1B1-9DCE-DAC5-D655D2FE2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8C8628-E63F-84B4-D3AF-D5AC4240B7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F119B1A-3FAB-E0E6-42C8-A011BDC191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4B0B444-17E7-089F-D17A-655C057B720B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63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CAFB7B4-1377-DE05-5E07-EAAFB6EF78AB}"/>
              </a:ext>
            </a:extLst>
          </p:cNvPr>
          <p:cNvGrpSpPr/>
          <p:nvPr/>
        </p:nvGrpSpPr>
        <p:grpSpPr>
          <a:xfrm>
            <a:off x="1706453" y="2348832"/>
            <a:ext cx="4811093" cy="2535361"/>
            <a:chOff x="3751383" y="5164530"/>
            <a:chExt cx="10578465" cy="557466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F3ED1CD-2030-58C8-5FB3-40E11C652FC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F71109C-E47E-0C4F-4EFE-85FD33D1DEEA}"/>
                </a:ext>
              </a:extLst>
            </p:cNvPr>
            <p:cNvSpPr/>
            <p:nvPr/>
          </p:nvSpPr>
          <p:spPr>
            <a:xfrm>
              <a:off x="8386279" y="5193559"/>
              <a:ext cx="3452495" cy="2962275"/>
            </a:xfrm>
            <a:custGeom>
              <a:avLst/>
              <a:gdLst/>
              <a:ahLst/>
              <a:cxnLst/>
              <a:rect l="l" t="t" r="r" b="b"/>
              <a:pathLst>
                <a:path w="3452495" h="2962275">
                  <a:moveTo>
                    <a:pt x="3452201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3452201" y="2961870"/>
                  </a:lnTo>
                  <a:lnTo>
                    <a:pt x="3452201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67D4562-89CA-9400-A586-BDD84ECB80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0812" y="5175928"/>
              <a:ext cx="9628626" cy="5563002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C767B34A-6A8B-B2B1-4856-15670CEA2EE3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4897D9B-D7E5-1AA3-3EC5-E9A9C5EB3A2A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18B1056-37C9-32C4-6519-75454553F9F3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6208DF67-B809-978A-082C-D4E4B53D8D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15" y="2389229"/>
            <a:ext cx="1596541" cy="1438216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56317B2E-51B1-F91B-2B81-13F3BB1B23EC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D0CCDFB-E97B-C80E-BD4D-E6D8D90B47A6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7D07B4C3-4CDA-F99F-3FC9-225E241791EC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CB0947-05BD-CCDD-6B61-77026BB9665C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CB0947-05BD-CCDD-6B61-77026BB96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8E3A15B-2D4C-D514-228E-94291E0F43E7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320279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338D8-3ABF-4AE6-34B8-3EBF2F9D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272C0EC-6098-8F1E-6056-B564959307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1770" y="2354015"/>
            <a:ext cx="1596541" cy="1368905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4FB2D850-60F7-5259-DF04-2EF03D868DE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0715" y="2389229"/>
            <a:ext cx="1596541" cy="143821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4FC5A62-C7A2-1A5B-6014-B8ACAD5C4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A3E0CA3-84DE-FB82-7EF7-25A192D0F4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are computing the Keys and Values many times! </a:t>
            </a:r>
          </a:p>
          <a:p>
            <a:pPr lvl="1"/>
            <a:r>
              <a:rPr lang="en-US" dirty="0"/>
              <a:t>Let’s reduce redundancy! 😤</a:t>
            </a:r>
          </a:p>
          <a:p>
            <a:endParaRPr lang="en-US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E3030FD-79A5-43FC-AE87-3F7B515D0F9E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64</a:t>
            </a:fld>
            <a:endParaRPr spc="-11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1B9C9730-30BB-54AC-3F25-71D8045ACAF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453" y="2348832"/>
            <a:ext cx="1214977" cy="242591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11665546-1E69-B32C-4C48-DD1DE9EAA440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9D5084B-1575-6F48-A75C-497FAE03C1A6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4" name="object 14">
            <a:extLst>
              <a:ext uri="{FF2B5EF4-FFF2-40B4-BE49-F238E27FC236}">
                <a16:creationId xmlns:a16="http://schemas.microsoft.com/office/drawing/2014/main" id="{F3DF29DF-2F89-BFF2-C0C9-A977D0E6D0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8253" y="2999295"/>
            <a:ext cx="4379106" cy="1884778"/>
          </a:xfrm>
          <a:prstGeom prst="rect">
            <a:avLst/>
          </a:prstGeom>
        </p:spPr>
      </p:pic>
      <p:sp>
        <p:nvSpPr>
          <p:cNvPr id="15" name="object 15">
            <a:extLst>
              <a:ext uri="{FF2B5EF4-FFF2-40B4-BE49-F238E27FC236}">
                <a16:creationId xmlns:a16="http://schemas.microsoft.com/office/drawing/2014/main" id="{F8177ECE-402C-E006-D7CC-E12F907E254F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A97AFFF-6690-EB57-42A9-71C892500688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46CFD2C-F785-011E-ED4C-773383EFF175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9DE0D8-3E2C-4244-A916-2281681CE937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9DE0D8-3E2C-4244-A916-2281681C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8">
            <a:extLst>
              <a:ext uri="{FF2B5EF4-FFF2-40B4-BE49-F238E27FC236}">
                <a16:creationId xmlns:a16="http://schemas.microsoft.com/office/drawing/2014/main" id="{D6F8B17A-3AD0-4E3C-EA14-59182A9C0A3C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F179B2-3227-D995-0046-DDDD899D4B73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1490287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00710-C634-79B0-CFE5-33548D03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68D5CF8-B717-1B1C-3D44-2322E5B6F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2BE6C9B-42FF-ACA8-3C1A-8DA5813103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are computing the Keys and Values many times! </a:t>
            </a:r>
          </a:p>
          <a:p>
            <a:pPr lvl="1"/>
            <a:r>
              <a:rPr lang="en-US" dirty="0"/>
              <a:t>Let’s reduce redundancy! 😤</a:t>
            </a:r>
          </a:p>
          <a:p>
            <a:endParaRPr lang="en-US" dirty="0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6049456A-A0FB-7737-9475-2F03898EB2E8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65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6EBA535-D441-469C-EC77-193FB3AD1C24}"/>
              </a:ext>
            </a:extLst>
          </p:cNvPr>
          <p:cNvGrpSpPr/>
          <p:nvPr/>
        </p:nvGrpSpPr>
        <p:grpSpPr>
          <a:xfrm>
            <a:off x="1706453" y="2348832"/>
            <a:ext cx="3310496" cy="2054801"/>
            <a:chOff x="3751383" y="5164530"/>
            <a:chExt cx="7279005" cy="451802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9BABB50-23C3-F724-000F-F8D866BD58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0E2797B-6CCF-2C61-39E7-D2DAC349EA7D}"/>
                </a:ext>
              </a:extLst>
            </p:cNvPr>
            <p:cNvSpPr/>
            <p:nvPr/>
          </p:nvSpPr>
          <p:spPr>
            <a:xfrm>
              <a:off x="8386279" y="5193559"/>
              <a:ext cx="2613660" cy="2962275"/>
            </a:xfrm>
            <a:custGeom>
              <a:avLst/>
              <a:gdLst/>
              <a:ahLst/>
              <a:cxnLst/>
              <a:rect l="l" t="t" r="r" b="b"/>
              <a:pathLst>
                <a:path w="2613659" h="2962275">
                  <a:moveTo>
                    <a:pt x="26133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2613303" y="2961870"/>
                  </a:lnTo>
                  <a:lnTo>
                    <a:pt x="2613303" y="0"/>
                  </a:lnTo>
                  <a:close/>
                </a:path>
              </a:pathLst>
            </a:custGeom>
            <a:solidFill>
              <a:srgbClr val="FFE6F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E3C36ADE-8CFC-29DE-7686-9B945535CD6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8986" y="5175778"/>
              <a:ext cx="5230774" cy="4506624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6A13644-2402-4B41-0E8B-1287F6D8AEB7}"/>
              </a:ext>
            </a:extLst>
          </p:cNvPr>
          <p:cNvSpPr txBox="1"/>
          <p:nvPr/>
        </p:nvSpPr>
        <p:spPr>
          <a:xfrm>
            <a:off x="3862628" y="2883430"/>
            <a:ext cx="109223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6" dirty="0"/>
              <a:t>K</a:t>
            </a:r>
            <a:r>
              <a:rPr sz="1865" spc="2" dirty="0"/>
              <a:t> </a:t>
            </a:r>
            <a:r>
              <a:rPr sz="1865" spc="36" dirty="0"/>
              <a:t>Cached</a:t>
            </a:r>
            <a:endParaRPr sz="1865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52E17AC-630A-84DC-1D0F-B5BEB6E8BE7C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65C00DC-E8D7-4736-96B9-07F3325D158A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5399429-9F88-7427-1646-D2483DF7DB9C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FCB41356-618B-9CBA-7D48-5773DBEC0F30}"/>
              </a:ext>
            </a:extLst>
          </p:cNvPr>
          <p:cNvGrpSpPr/>
          <p:nvPr/>
        </p:nvGrpSpPr>
        <p:grpSpPr>
          <a:xfrm>
            <a:off x="2138253" y="2390783"/>
            <a:ext cx="5989102" cy="2487998"/>
            <a:chOff x="4700811" y="5256769"/>
            <a:chExt cx="13168630" cy="547052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0AC0EE7-CBF0-EB8A-D875-49827509E6C0}"/>
                </a:ext>
              </a:extLst>
            </p:cNvPr>
            <p:cNvSpPr/>
            <p:nvPr/>
          </p:nvSpPr>
          <p:spPr>
            <a:xfrm>
              <a:off x="9801036" y="8141874"/>
              <a:ext cx="4284980" cy="1655445"/>
            </a:xfrm>
            <a:custGeom>
              <a:avLst/>
              <a:gdLst/>
              <a:ahLst/>
              <a:cxnLst/>
              <a:rect l="l" t="t" r="r" b="b"/>
              <a:pathLst>
                <a:path w="4284980" h="1655445">
                  <a:moveTo>
                    <a:pt x="23706" y="1600843"/>
                  </a:moveTo>
                  <a:lnTo>
                    <a:pt x="5312" y="1600843"/>
                  </a:lnTo>
                  <a:lnTo>
                    <a:pt x="0" y="1613543"/>
                  </a:lnTo>
                  <a:lnTo>
                    <a:pt x="21473" y="1613543"/>
                  </a:lnTo>
                  <a:lnTo>
                    <a:pt x="23706" y="16008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6981" y="1588143"/>
                  </a:lnTo>
                  <a:lnTo>
                    <a:pt x="14452" y="1600843"/>
                  </a:lnTo>
                  <a:lnTo>
                    <a:pt x="17332" y="1600843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7332" y="1600843"/>
                  </a:lnTo>
                  <a:lnTo>
                    <a:pt x="21160" y="1600843"/>
                  </a:lnTo>
                  <a:lnTo>
                    <a:pt x="24403" y="1592898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403" y="1592898"/>
                  </a:moveTo>
                  <a:lnTo>
                    <a:pt x="21160" y="1600843"/>
                  </a:lnTo>
                  <a:lnTo>
                    <a:pt x="24209" y="1600843"/>
                  </a:lnTo>
                  <a:lnTo>
                    <a:pt x="24403" y="1592898"/>
                  </a:lnTo>
                  <a:close/>
                </a:path>
                <a:path w="4284980" h="1655445">
                  <a:moveTo>
                    <a:pt x="50399" y="1588143"/>
                  </a:moveTo>
                  <a:lnTo>
                    <a:pt x="39691" y="1588143"/>
                  </a:lnTo>
                  <a:lnTo>
                    <a:pt x="24209" y="1600843"/>
                  </a:lnTo>
                  <a:lnTo>
                    <a:pt x="45977" y="1600843"/>
                  </a:lnTo>
                  <a:lnTo>
                    <a:pt x="50399" y="1588143"/>
                  </a:lnTo>
                  <a:close/>
                </a:path>
                <a:path w="4284980" h="1655445">
                  <a:moveTo>
                    <a:pt x="137554" y="1588143"/>
                  </a:moveTo>
                  <a:lnTo>
                    <a:pt x="128272" y="1588143"/>
                  </a:lnTo>
                  <a:lnTo>
                    <a:pt x="126601" y="1600843"/>
                  </a:lnTo>
                  <a:lnTo>
                    <a:pt x="132427" y="1600843"/>
                  </a:lnTo>
                  <a:lnTo>
                    <a:pt x="137554" y="1588143"/>
                  </a:lnTo>
                  <a:close/>
                </a:path>
                <a:path w="4284980" h="1655445">
                  <a:moveTo>
                    <a:pt x="26344" y="1588143"/>
                  </a:moveTo>
                  <a:lnTo>
                    <a:pt x="24519" y="1588143"/>
                  </a:lnTo>
                  <a:lnTo>
                    <a:pt x="24403" y="1592898"/>
                  </a:lnTo>
                  <a:lnTo>
                    <a:pt x="26344" y="1588143"/>
                  </a:lnTo>
                  <a:close/>
                </a:path>
                <a:path w="4284980" h="1655445">
                  <a:moveTo>
                    <a:pt x="68621" y="1575443"/>
                  </a:moveTo>
                  <a:lnTo>
                    <a:pt x="54036" y="1575443"/>
                  </a:lnTo>
                  <a:lnTo>
                    <a:pt x="46638" y="1588143"/>
                  </a:lnTo>
                  <a:lnTo>
                    <a:pt x="63654" y="1588143"/>
                  </a:lnTo>
                  <a:lnTo>
                    <a:pt x="68621" y="1575443"/>
                  </a:lnTo>
                  <a:close/>
                </a:path>
                <a:path w="4284980" h="1655445">
                  <a:moveTo>
                    <a:pt x="74151" y="1575443"/>
                  </a:moveTo>
                  <a:lnTo>
                    <a:pt x="73298" y="1575443"/>
                  </a:lnTo>
                  <a:lnTo>
                    <a:pt x="67230" y="1588143"/>
                  </a:lnTo>
                  <a:lnTo>
                    <a:pt x="74602" y="1588143"/>
                  </a:lnTo>
                  <a:lnTo>
                    <a:pt x="74151" y="1575443"/>
                  </a:lnTo>
                  <a:close/>
                </a:path>
                <a:path w="4284980" h="1655445">
                  <a:moveTo>
                    <a:pt x="108824" y="1562743"/>
                  </a:moveTo>
                  <a:lnTo>
                    <a:pt x="77938" y="1562743"/>
                  </a:lnTo>
                  <a:lnTo>
                    <a:pt x="77890" y="1575443"/>
                  </a:lnTo>
                  <a:lnTo>
                    <a:pt x="76445" y="1575443"/>
                  </a:lnTo>
                  <a:lnTo>
                    <a:pt x="79517" y="1588143"/>
                  </a:lnTo>
                  <a:lnTo>
                    <a:pt x="92053" y="1575443"/>
                  </a:lnTo>
                  <a:lnTo>
                    <a:pt x="108824" y="1562743"/>
                  </a:lnTo>
                  <a:close/>
                </a:path>
                <a:path w="4284980" h="1655445">
                  <a:moveTo>
                    <a:pt x="125238" y="1575443"/>
                  </a:moveTo>
                  <a:lnTo>
                    <a:pt x="117594" y="1575443"/>
                  </a:lnTo>
                  <a:lnTo>
                    <a:pt x="118437" y="1588143"/>
                  </a:lnTo>
                  <a:lnTo>
                    <a:pt x="120791" y="1588143"/>
                  </a:lnTo>
                  <a:lnTo>
                    <a:pt x="125238" y="1575443"/>
                  </a:lnTo>
                  <a:close/>
                </a:path>
                <a:path w="4284980" h="1655445">
                  <a:moveTo>
                    <a:pt x="135300" y="1575443"/>
                  </a:moveTo>
                  <a:lnTo>
                    <a:pt x="129864" y="1575443"/>
                  </a:lnTo>
                  <a:lnTo>
                    <a:pt x="125357" y="1588143"/>
                  </a:lnTo>
                  <a:lnTo>
                    <a:pt x="127051" y="1588143"/>
                  </a:lnTo>
                  <a:lnTo>
                    <a:pt x="135300" y="1575443"/>
                  </a:lnTo>
                  <a:close/>
                </a:path>
                <a:path w="4284980" h="1655445">
                  <a:moveTo>
                    <a:pt x="183693" y="1562743"/>
                  </a:moveTo>
                  <a:lnTo>
                    <a:pt x="165531" y="1562743"/>
                  </a:lnTo>
                  <a:lnTo>
                    <a:pt x="157809" y="1575443"/>
                  </a:lnTo>
                  <a:lnTo>
                    <a:pt x="148970" y="1575443"/>
                  </a:lnTo>
                  <a:lnTo>
                    <a:pt x="138501" y="1588143"/>
                  </a:lnTo>
                  <a:lnTo>
                    <a:pt x="158283" y="1588143"/>
                  </a:lnTo>
                  <a:lnTo>
                    <a:pt x="170028" y="1575443"/>
                  </a:lnTo>
                  <a:lnTo>
                    <a:pt x="183693" y="1562743"/>
                  </a:lnTo>
                  <a:close/>
                </a:path>
                <a:path w="4284980" h="1655445">
                  <a:moveTo>
                    <a:pt x="66230" y="1562743"/>
                  </a:moveTo>
                  <a:lnTo>
                    <a:pt x="61427" y="1562743"/>
                  </a:lnTo>
                  <a:lnTo>
                    <a:pt x="54750" y="1575443"/>
                  </a:lnTo>
                  <a:lnTo>
                    <a:pt x="65618" y="1575443"/>
                  </a:lnTo>
                  <a:lnTo>
                    <a:pt x="66230" y="1562743"/>
                  </a:lnTo>
                  <a:close/>
                </a:path>
                <a:path w="4284980" h="1655445">
                  <a:moveTo>
                    <a:pt x="130864" y="1562743"/>
                  </a:moveTo>
                  <a:lnTo>
                    <a:pt x="129544" y="1562743"/>
                  </a:lnTo>
                  <a:lnTo>
                    <a:pt x="125221" y="1575443"/>
                  </a:lnTo>
                  <a:lnTo>
                    <a:pt x="126377" y="1575443"/>
                  </a:lnTo>
                  <a:lnTo>
                    <a:pt x="130864" y="1562743"/>
                  </a:lnTo>
                  <a:close/>
                </a:path>
                <a:path w="4284980" h="1655445">
                  <a:moveTo>
                    <a:pt x="148150" y="1562743"/>
                  </a:moveTo>
                  <a:lnTo>
                    <a:pt x="132512" y="1562743"/>
                  </a:lnTo>
                  <a:lnTo>
                    <a:pt x="128385" y="1575443"/>
                  </a:lnTo>
                  <a:lnTo>
                    <a:pt x="138217" y="1575443"/>
                  </a:lnTo>
                  <a:lnTo>
                    <a:pt x="148150" y="1562743"/>
                  </a:lnTo>
                  <a:close/>
                </a:path>
                <a:path w="4284980" h="1655445">
                  <a:moveTo>
                    <a:pt x="157759" y="1562743"/>
                  </a:moveTo>
                  <a:lnTo>
                    <a:pt x="153621" y="1562743"/>
                  </a:lnTo>
                  <a:lnTo>
                    <a:pt x="149942" y="1575443"/>
                  </a:lnTo>
                  <a:lnTo>
                    <a:pt x="153907" y="1575443"/>
                  </a:lnTo>
                  <a:lnTo>
                    <a:pt x="157759" y="1562743"/>
                  </a:lnTo>
                  <a:close/>
                </a:path>
                <a:path w="4284980" h="1655445">
                  <a:moveTo>
                    <a:pt x="159786" y="1562743"/>
                  </a:moveTo>
                  <a:lnTo>
                    <a:pt x="153907" y="1575443"/>
                  </a:lnTo>
                  <a:lnTo>
                    <a:pt x="156433" y="1575443"/>
                  </a:lnTo>
                  <a:lnTo>
                    <a:pt x="159786" y="1562743"/>
                  </a:lnTo>
                  <a:close/>
                </a:path>
                <a:path w="4284980" h="1655445">
                  <a:moveTo>
                    <a:pt x="99235" y="1550043"/>
                  </a:moveTo>
                  <a:lnTo>
                    <a:pt x="90100" y="1550043"/>
                  </a:lnTo>
                  <a:lnTo>
                    <a:pt x="90372" y="1562743"/>
                  </a:lnTo>
                  <a:lnTo>
                    <a:pt x="99105" y="1550445"/>
                  </a:lnTo>
                  <a:lnTo>
                    <a:pt x="99235" y="1550043"/>
                  </a:lnTo>
                  <a:close/>
                </a:path>
                <a:path w="4284980" h="1655445">
                  <a:moveTo>
                    <a:pt x="125528" y="1550043"/>
                  </a:moveTo>
                  <a:lnTo>
                    <a:pt x="99390" y="1550043"/>
                  </a:lnTo>
                  <a:lnTo>
                    <a:pt x="99105" y="1550445"/>
                  </a:lnTo>
                  <a:lnTo>
                    <a:pt x="95115" y="1562743"/>
                  </a:lnTo>
                  <a:lnTo>
                    <a:pt x="115657" y="1562743"/>
                  </a:lnTo>
                  <a:lnTo>
                    <a:pt x="125528" y="1550043"/>
                  </a:lnTo>
                  <a:close/>
                </a:path>
                <a:path w="4284980" h="1655445">
                  <a:moveTo>
                    <a:pt x="138180" y="1550043"/>
                  </a:moveTo>
                  <a:lnTo>
                    <a:pt x="134404" y="1550043"/>
                  </a:lnTo>
                  <a:lnTo>
                    <a:pt x="125494" y="1562743"/>
                  </a:lnTo>
                  <a:lnTo>
                    <a:pt x="130964" y="1562743"/>
                  </a:lnTo>
                  <a:lnTo>
                    <a:pt x="138180" y="1550043"/>
                  </a:lnTo>
                  <a:close/>
                </a:path>
                <a:path w="4284980" h="1655445">
                  <a:moveTo>
                    <a:pt x="171758" y="1550043"/>
                  </a:moveTo>
                  <a:lnTo>
                    <a:pt x="149449" y="1550043"/>
                  </a:lnTo>
                  <a:lnTo>
                    <a:pt x="142219" y="1562743"/>
                  </a:lnTo>
                  <a:lnTo>
                    <a:pt x="165617" y="1562743"/>
                  </a:lnTo>
                  <a:lnTo>
                    <a:pt x="171758" y="1550043"/>
                  </a:lnTo>
                  <a:close/>
                </a:path>
                <a:path w="4284980" h="1655445">
                  <a:moveTo>
                    <a:pt x="179717" y="1550043"/>
                  </a:moveTo>
                  <a:lnTo>
                    <a:pt x="171758" y="1550043"/>
                  </a:lnTo>
                  <a:lnTo>
                    <a:pt x="170676" y="1562743"/>
                  </a:lnTo>
                  <a:lnTo>
                    <a:pt x="174100" y="1562743"/>
                  </a:lnTo>
                  <a:lnTo>
                    <a:pt x="179717" y="1550043"/>
                  </a:lnTo>
                  <a:close/>
                </a:path>
                <a:path w="4284980" h="1655445">
                  <a:moveTo>
                    <a:pt x="197340" y="1550043"/>
                  </a:moveTo>
                  <a:lnTo>
                    <a:pt x="191238" y="1550043"/>
                  </a:lnTo>
                  <a:lnTo>
                    <a:pt x="184978" y="1562743"/>
                  </a:lnTo>
                  <a:lnTo>
                    <a:pt x="192080" y="1562743"/>
                  </a:lnTo>
                  <a:lnTo>
                    <a:pt x="197340" y="1550043"/>
                  </a:lnTo>
                  <a:close/>
                </a:path>
                <a:path w="4284980" h="1655445">
                  <a:moveTo>
                    <a:pt x="197686" y="1553084"/>
                  </a:moveTo>
                  <a:lnTo>
                    <a:pt x="192080" y="1562743"/>
                  </a:lnTo>
                  <a:lnTo>
                    <a:pt x="198785" y="1562743"/>
                  </a:lnTo>
                  <a:lnTo>
                    <a:pt x="197686" y="1553084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686" y="1553084"/>
                  </a:lnTo>
                  <a:lnTo>
                    <a:pt x="198785" y="1562743"/>
                  </a:lnTo>
                  <a:lnTo>
                    <a:pt x="198871" y="1562592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198871" y="1562592"/>
                  </a:moveTo>
                  <a:lnTo>
                    <a:pt x="198785" y="1562743"/>
                  </a:lnTo>
                  <a:lnTo>
                    <a:pt x="198871" y="1562592"/>
                  </a:lnTo>
                  <a:close/>
                </a:path>
                <a:path w="4284980" h="1655445">
                  <a:moveTo>
                    <a:pt x="205971" y="1550043"/>
                  </a:moveTo>
                  <a:lnTo>
                    <a:pt x="199451" y="1550043"/>
                  </a:lnTo>
                  <a:lnTo>
                    <a:pt x="198871" y="1562592"/>
                  </a:lnTo>
                  <a:lnTo>
                    <a:pt x="205971" y="1550043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340" y="1550043"/>
                  </a:lnTo>
                  <a:lnTo>
                    <a:pt x="197686" y="1553084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99390" y="1550043"/>
                  </a:moveTo>
                  <a:lnTo>
                    <a:pt x="99235" y="1550043"/>
                  </a:lnTo>
                  <a:lnTo>
                    <a:pt x="99105" y="1550445"/>
                  </a:lnTo>
                  <a:lnTo>
                    <a:pt x="99390" y="15500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04886" y="1537343"/>
                  </a:lnTo>
                  <a:lnTo>
                    <a:pt x="96388" y="1550043"/>
                  </a:lnTo>
                  <a:lnTo>
                    <a:pt x="111310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11310" y="1550043"/>
                  </a:lnTo>
                  <a:lnTo>
                    <a:pt x="117229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21946" y="1537343"/>
                  </a:lnTo>
                  <a:lnTo>
                    <a:pt x="117229" y="1550043"/>
                  </a:lnTo>
                  <a:lnTo>
                    <a:pt x="142021" y="1550043"/>
                  </a:lnTo>
                  <a:lnTo>
                    <a:pt x="153798" y="1538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45566" y="1549699"/>
                  </a:moveTo>
                  <a:lnTo>
                    <a:pt x="145211" y="1550043"/>
                  </a:lnTo>
                  <a:lnTo>
                    <a:pt x="145566" y="1549699"/>
                  </a:lnTo>
                  <a:close/>
                </a:path>
                <a:path w="4284980" h="1655445">
                  <a:moveTo>
                    <a:pt x="153812" y="1541701"/>
                  </a:moveTo>
                  <a:lnTo>
                    <a:pt x="145566" y="1549699"/>
                  </a:lnTo>
                  <a:lnTo>
                    <a:pt x="145302" y="1550043"/>
                  </a:lnTo>
                  <a:lnTo>
                    <a:pt x="151481" y="1550043"/>
                  </a:lnTo>
                  <a:lnTo>
                    <a:pt x="153812" y="1541701"/>
                  </a:lnTo>
                  <a:close/>
                </a:path>
                <a:path w="4284980" h="1655445">
                  <a:moveTo>
                    <a:pt x="163727" y="1537343"/>
                  </a:moveTo>
                  <a:lnTo>
                    <a:pt x="158306" y="1537343"/>
                  </a:lnTo>
                  <a:lnTo>
                    <a:pt x="153812" y="1541701"/>
                  </a:lnTo>
                  <a:lnTo>
                    <a:pt x="151481" y="1550043"/>
                  </a:lnTo>
                  <a:lnTo>
                    <a:pt x="162725" y="1550043"/>
                  </a:lnTo>
                  <a:lnTo>
                    <a:pt x="163727" y="1537343"/>
                  </a:lnTo>
                  <a:close/>
                </a:path>
                <a:path w="4284980" h="1655445">
                  <a:moveTo>
                    <a:pt x="201817" y="1537343"/>
                  </a:moveTo>
                  <a:lnTo>
                    <a:pt x="172668" y="1537343"/>
                  </a:lnTo>
                  <a:lnTo>
                    <a:pt x="164873" y="1550043"/>
                  </a:lnTo>
                  <a:lnTo>
                    <a:pt x="198671" y="1550043"/>
                  </a:lnTo>
                  <a:lnTo>
                    <a:pt x="201817" y="1537343"/>
                  </a:lnTo>
                  <a:close/>
                </a:path>
                <a:path w="4284980" h="1655445">
                  <a:moveTo>
                    <a:pt x="210705" y="1546515"/>
                  </a:moveTo>
                  <a:lnTo>
                    <a:pt x="206677" y="1550043"/>
                  </a:lnTo>
                  <a:lnTo>
                    <a:pt x="210454" y="1550043"/>
                  </a:lnTo>
                  <a:lnTo>
                    <a:pt x="210705" y="1546515"/>
                  </a:lnTo>
                  <a:close/>
                </a:path>
                <a:path w="4284980" h="1655445">
                  <a:moveTo>
                    <a:pt x="215334" y="1542461"/>
                  </a:moveTo>
                  <a:lnTo>
                    <a:pt x="210705" y="1546515"/>
                  </a:lnTo>
                  <a:lnTo>
                    <a:pt x="210454" y="1550043"/>
                  </a:lnTo>
                  <a:lnTo>
                    <a:pt x="215334" y="1542461"/>
                  </a:lnTo>
                  <a:close/>
                </a:path>
                <a:path w="4284980" h="1655445">
                  <a:moveTo>
                    <a:pt x="219251" y="1539030"/>
                  </a:moveTo>
                  <a:lnTo>
                    <a:pt x="215334" y="1542461"/>
                  </a:lnTo>
                  <a:lnTo>
                    <a:pt x="210454" y="1550043"/>
                  </a:lnTo>
                  <a:lnTo>
                    <a:pt x="216796" y="1550043"/>
                  </a:lnTo>
                  <a:lnTo>
                    <a:pt x="219251" y="1539030"/>
                  </a:lnTo>
                  <a:close/>
                </a:path>
                <a:path w="4284980" h="1655445">
                  <a:moveTo>
                    <a:pt x="224514" y="1545244"/>
                  </a:moveTo>
                  <a:lnTo>
                    <a:pt x="222660" y="1550043"/>
                  </a:lnTo>
                  <a:lnTo>
                    <a:pt x="224376" y="1550043"/>
                  </a:lnTo>
                  <a:lnTo>
                    <a:pt x="224514" y="1545244"/>
                  </a:lnTo>
                  <a:close/>
                </a:path>
                <a:path w="4284980" h="1655445">
                  <a:moveTo>
                    <a:pt x="154860" y="1537951"/>
                  </a:moveTo>
                  <a:lnTo>
                    <a:pt x="153798" y="1538951"/>
                  </a:lnTo>
                  <a:lnTo>
                    <a:pt x="145566" y="1549699"/>
                  </a:lnTo>
                  <a:lnTo>
                    <a:pt x="153812" y="1541701"/>
                  </a:lnTo>
                  <a:lnTo>
                    <a:pt x="154860" y="1537951"/>
                  </a:lnTo>
                  <a:close/>
                </a:path>
                <a:path w="4284980" h="1655445">
                  <a:moveTo>
                    <a:pt x="218628" y="1537343"/>
                  </a:moveTo>
                  <a:lnTo>
                    <a:pt x="211357" y="1537343"/>
                  </a:lnTo>
                  <a:lnTo>
                    <a:pt x="210705" y="1546515"/>
                  </a:lnTo>
                  <a:lnTo>
                    <a:pt x="215334" y="1542461"/>
                  </a:lnTo>
                  <a:lnTo>
                    <a:pt x="218628" y="1537343"/>
                  </a:lnTo>
                  <a:close/>
                </a:path>
                <a:path w="4284980" h="1655445">
                  <a:moveTo>
                    <a:pt x="227567" y="1537343"/>
                  </a:moveTo>
                  <a:lnTo>
                    <a:pt x="224741" y="1537343"/>
                  </a:lnTo>
                  <a:lnTo>
                    <a:pt x="224514" y="1545244"/>
                  </a:lnTo>
                  <a:lnTo>
                    <a:pt x="227567" y="1537343"/>
                  </a:lnTo>
                  <a:close/>
                </a:path>
                <a:path w="4284980" h="1655445">
                  <a:moveTo>
                    <a:pt x="221177" y="1537343"/>
                  </a:moveTo>
                  <a:lnTo>
                    <a:pt x="219627" y="1537343"/>
                  </a:lnTo>
                  <a:lnTo>
                    <a:pt x="219251" y="1539030"/>
                  </a:lnTo>
                  <a:lnTo>
                    <a:pt x="221177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53798" y="1538951"/>
                  </a:lnTo>
                  <a:lnTo>
                    <a:pt x="154860" y="1537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55505" y="1537343"/>
                  </a:moveTo>
                  <a:lnTo>
                    <a:pt x="155029" y="1537343"/>
                  </a:lnTo>
                  <a:lnTo>
                    <a:pt x="154860" y="1537951"/>
                  </a:lnTo>
                  <a:lnTo>
                    <a:pt x="155505" y="1537343"/>
                  </a:lnTo>
                  <a:close/>
                </a:path>
                <a:path w="4284980" h="1655445">
                  <a:moveTo>
                    <a:pt x="131285" y="1524643"/>
                  </a:moveTo>
                  <a:lnTo>
                    <a:pt x="130778" y="1524643"/>
                  </a:lnTo>
                  <a:lnTo>
                    <a:pt x="124709" y="1537343"/>
                  </a:lnTo>
                  <a:lnTo>
                    <a:pt x="131285" y="1524643"/>
                  </a:lnTo>
                  <a:close/>
                </a:path>
                <a:path w="4284980" h="1655445">
                  <a:moveTo>
                    <a:pt x="178618" y="1524643"/>
                  </a:moveTo>
                  <a:lnTo>
                    <a:pt x="131577" y="1524643"/>
                  </a:lnTo>
                  <a:lnTo>
                    <a:pt x="129447" y="1537343"/>
                  </a:lnTo>
                  <a:lnTo>
                    <a:pt x="166868" y="1537343"/>
                  </a:lnTo>
                  <a:lnTo>
                    <a:pt x="178618" y="1524643"/>
                  </a:lnTo>
                  <a:close/>
                </a:path>
                <a:path w="4284980" h="1655445">
                  <a:moveTo>
                    <a:pt x="232186" y="1524643"/>
                  </a:moveTo>
                  <a:lnTo>
                    <a:pt x="183362" y="1524643"/>
                  </a:lnTo>
                  <a:lnTo>
                    <a:pt x="182169" y="1537343"/>
                  </a:lnTo>
                  <a:lnTo>
                    <a:pt x="226865" y="1537343"/>
                  </a:lnTo>
                  <a:lnTo>
                    <a:pt x="232186" y="1524643"/>
                  </a:lnTo>
                  <a:close/>
                </a:path>
                <a:path w="4284980" h="1655445">
                  <a:moveTo>
                    <a:pt x="253086" y="1524643"/>
                  </a:moveTo>
                  <a:lnTo>
                    <a:pt x="238958" y="1524643"/>
                  </a:lnTo>
                  <a:lnTo>
                    <a:pt x="232723" y="1537343"/>
                  </a:lnTo>
                  <a:lnTo>
                    <a:pt x="247213" y="1537343"/>
                  </a:lnTo>
                  <a:lnTo>
                    <a:pt x="253086" y="1524643"/>
                  </a:lnTo>
                  <a:close/>
                </a:path>
                <a:path w="4284980" h="1655445">
                  <a:moveTo>
                    <a:pt x="146930" y="1511943"/>
                  </a:moveTo>
                  <a:lnTo>
                    <a:pt x="145405" y="1511943"/>
                  </a:lnTo>
                  <a:lnTo>
                    <a:pt x="138045" y="1524643"/>
                  </a:lnTo>
                  <a:lnTo>
                    <a:pt x="145199" y="1524643"/>
                  </a:lnTo>
                  <a:lnTo>
                    <a:pt x="146930" y="1511943"/>
                  </a:lnTo>
                  <a:close/>
                </a:path>
                <a:path w="4284980" h="1655445">
                  <a:moveTo>
                    <a:pt x="252747" y="1511943"/>
                  </a:moveTo>
                  <a:lnTo>
                    <a:pt x="151445" y="1511943"/>
                  </a:lnTo>
                  <a:lnTo>
                    <a:pt x="151573" y="1524643"/>
                  </a:lnTo>
                  <a:lnTo>
                    <a:pt x="246363" y="1524643"/>
                  </a:lnTo>
                  <a:lnTo>
                    <a:pt x="252747" y="1511943"/>
                  </a:lnTo>
                  <a:close/>
                </a:path>
                <a:path w="4284980" h="1655445">
                  <a:moveTo>
                    <a:pt x="268654" y="1511943"/>
                  </a:moveTo>
                  <a:lnTo>
                    <a:pt x="266162" y="1511943"/>
                  </a:lnTo>
                  <a:lnTo>
                    <a:pt x="256015" y="1524643"/>
                  </a:lnTo>
                  <a:lnTo>
                    <a:pt x="263367" y="1524643"/>
                  </a:lnTo>
                  <a:lnTo>
                    <a:pt x="268654" y="1511943"/>
                  </a:lnTo>
                  <a:close/>
                </a:path>
                <a:path w="4284980" h="1655445">
                  <a:moveTo>
                    <a:pt x="279040" y="1511943"/>
                  </a:moveTo>
                  <a:lnTo>
                    <a:pt x="278537" y="1511943"/>
                  </a:lnTo>
                  <a:lnTo>
                    <a:pt x="269848" y="1524643"/>
                  </a:lnTo>
                  <a:lnTo>
                    <a:pt x="279040" y="1511943"/>
                  </a:lnTo>
                  <a:close/>
                </a:path>
                <a:path w="4284980" h="1655445">
                  <a:moveTo>
                    <a:pt x="263068" y="1499243"/>
                  </a:moveTo>
                  <a:lnTo>
                    <a:pt x="173360" y="1499243"/>
                  </a:lnTo>
                  <a:lnTo>
                    <a:pt x="170800" y="1511943"/>
                  </a:lnTo>
                  <a:lnTo>
                    <a:pt x="262642" y="1511943"/>
                  </a:lnTo>
                  <a:lnTo>
                    <a:pt x="263068" y="1499243"/>
                  </a:lnTo>
                  <a:close/>
                </a:path>
                <a:path w="4284980" h="1655445">
                  <a:moveTo>
                    <a:pt x="299905" y="1499243"/>
                  </a:moveTo>
                  <a:lnTo>
                    <a:pt x="276816" y="1499243"/>
                  </a:lnTo>
                  <a:lnTo>
                    <a:pt x="271626" y="1511943"/>
                  </a:lnTo>
                  <a:lnTo>
                    <a:pt x="295832" y="1511943"/>
                  </a:lnTo>
                  <a:lnTo>
                    <a:pt x="299905" y="1499243"/>
                  </a:lnTo>
                  <a:close/>
                </a:path>
                <a:path w="4284980" h="1655445">
                  <a:moveTo>
                    <a:pt x="318778" y="1499243"/>
                  </a:moveTo>
                  <a:lnTo>
                    <a:pt x="307877" y="1499243"/>
                  </a:lnTo>
                  <a:lnTo>
                    <a:pt x="298733" y="1511943"/>
                  </a:lnTo>
                  <a:lnTo>
                    <a:pt x="306511" y="1511943"/>
                  </a:lnTo>
                  <a:lnTo>
                    <a:pt x="318778" y="1499243"/>
                  </a:lnTo>
                  <a:close/>
                </a:path>
                <a:path w="4284980" h="1655445">
                  <a:moveTo>
                    <a:pt x="244074" y="1486543"/>
                  </a:moveTo>
                  <a:lnTo>
                    <a:pt x="202256" y="1486543"/>
                  </a:lnTo>
                  <a:lnTo>
                    <a:pt x="197768" y="1499243"/>
                  </a:lnTo>
                  <a:lnTo>
                    <a:pt x="234686" y="1499243"/>
                  </a:lnTo>
                  <a:lnTo>
                    <a:pt x="242623" y="1491779"/>
                  </a:lnTo>
                  <a:lnTo>
                    <a:pt x="244074" y="1486543"/>
                  </a:lnTo>
                  <a:close/>
                </a:path>
                <a:path w="4284980" h="1655445">
                  <a:moveTo>
                    <a:pt x="242623" y="1491779"/>
                  </a:moveTo>
                  <a:lnTo>
                    <a:pt x="234686" y="1499243"/>
                  </a:lnTo>
                  <a:lnTo>
                    <a:pt x="240554" y="1499243"/>
                  </a:lnTo>
                  <a:lnTo>
                    <a:pt x="242623" y="1491779"/>
                  </a:lnTo>
                  <a:close/>
                </a:path>
                <a:path w="4284980" h="1655445">
                  <a:moveTo>
                    <a:pt x="299503" y="1486543"/>
                  </a:moveTo>
                  <a:lnTo>
                    <a:pt x="248190" y="1486543"/>
                  </a:lnTo>
                  <a:lnTo>
                    <a:pt x="242623" y="1491779"/>
                  </a:lnTo>
                  <a:lnTo>
                    <a:pt x="240554" y="1499243"/>
                  </a:lnTo>
                  <a:lnTo>
                    <a:pt x="289183" y="1499243"/>
                  </a:lnTo>
                  <a:lnTo>
                    <a:pt x="298690" y="1489158"/>
                  </a:lnTo>
                  <a:lnTo>
                    <a:pt x="299503" y="1486543"/>
                  </a:lnTo>
                  <a:close/>
                </a:path>
                <a:path w="4284980" h="1655445">
                  <a:moveTo>
                    <a:pt x="308673" y="1486543"/>
                  </a:moveTo>
                  <a:lnTo>
                    <a:pt x="301155" y="1486543"/>
                  </a:lnTo>
                  <a:lnTo>
                    <a:pt x="298690" y="1489158"/>
                  </a:lnTo>
                  <a:lnTo>
                    <a:pt x="295554" y="1499243"/>
                  </a:lnTo>
                  <a:lnTo>
                    <a:pt x="298607" y="1499243"/>
                  </a:lnTo>
                  <a:lnTo>
                    <a:pt x="303121" y="1495472"/>
                  </a:lnTo>
                  <a:lnTo>
                    <a:pt x="303976" y="1494583"/>
                  </a:lnTo>
                  <a:lnTo>
                    <a:pt x="308673" y="1486543"/>
                  </a:lnTo>
                  <a:close/>
                </a:path>
                <a:path w="4284980" h="1655445">
                  <a:moveTo>
                    <a:pt x="303776" y="1494925"/>
                  </a:moveTo>
                  <a:lnTo>
                    <a:pt x="303121" y="1495472"/>
                  </a:lnTo>
                  <a:lnTo>
                    <a:pt x="299497" y="1499243"/>
                  </a:lnTo>
                  <a:lnTo>
                    <a:pt x="301253" y="1499243"/>
                  </a:lnTo>
                  <a:lnTo>
                    <a:pt x="303776" y="1494925"/>
                  </a:lnTo>
                  <a:close/>
                </a:path>
                <a:path w="4284980" h="1655445">
                  <a:moveTo>
                    <a:pt x="317000" y="1486543"/>
                  </a:moveTo>
                  <a:lnTo>
                    <a:pt x="313810" y="1486543"/>
                  </a:lnTo>
                  <a:lnTo>
                    <a:pt x="313125" y="1487115"/>
                  </a:lnTo>
                  <a:lnTo>
                    <a:pt x="308567" y="1499243"/>
                  </a:lnTo>
                  <a:lnTo>
                    <a:pt x="309027" y="1498871"/>
                  </a:lnTo>
                  <a:lnTo>
                    <a:pt x="314444" y="1491511"/>
                  </a:lnTo>
                  <a:lnTo>
                    <a:pt x="317000" y="1486543"/>
                  </a:lnTo>
                  <a:close/>
                </a:path>
                <a:path w="4284980" h="1655445">
                  <a:moveTo>
                    <a:pt x="311959" y="1496341"/>
                  </a:moveTo>
                  <a:lnTo>
                    <a:pt x="309027" y="1498871"/>
                  </a:lnTo>
                  <a:lnTo>
                    <a:pt x="308753" y="1499243"/>
                  </a:lnTo>
                  <a:lnTo>
                    <a:pt x="310466" y="1499243"/>
                  </a:lnTo>
                  <a:lnTo>
                    <a:pt x="311959" y="1496341"/>
                  </a:lnTo>
                  <a:close/>
                </a:path>
                <a:path w="4284980" h="1655445">
                  <a:moveTo>
                    <a:pt x="331849" y="1486543"/>
                  </a:moveTo>
                  <a:lnTo>
                    <a:pt x="322946" y="1499243"/>
                  </a:lnTo>
                  <a:lnTo>
                    <a:pt x="327381" y="1499243"/>
                  </a:lnTo>
                  <a:lnTo>
                    <a:pt x="331849" y="1486543"/>
                  </a:lnTo>
                  <a:close/>
                </a:path>
                <a:path w="4284980" h="1655445">
                  <a:moveTo>
                    <a:pt x="337491" y="1486543"/>
                  </a:moveTo>
                  <a:lnTo>
                    <a:pt x="328559" y="1499243"/>
                  </a:lnTo>
                  <a:lnTo>
                    <a:pt x="329256" y="1499243"/>
                  </a:lnTo>
                  <a:lnTo>
                    <a:pt x="337491" y="1486543"/>
                  </a:lnTo>
                  <a:close/>
                </a:path>
                <a:path w="4284980" h="1655445">
                  <a:moveTo>
                    <a:pt x="314444" y="1491511"/>
                  </a:moveTo>
                  <a:lnTo>
                    <a:pt x="309027" y="1498871"/>
                  </a:lnTo>
                  <a:lnTo>
                    <a:pt x="311959" y="1496341"/>
                  </a:lnTo>
                  <a:lnTo>
                    <a:pt x="314444" y="1491511"/>
                  </a:lnTo>
                  <a:close/>
                </a:path>
                <a:path w="4284980" h="1655445">
                  <a:moveTo>
                    <a:pt x="323311" y="1486543"/>
                  </a:moveTo>
                  <a:lnTo>
                    <a:pt x="318101" y="1486543"/>
                  </a:lnTo>
                  <a:lnTo>
                    <a:pt x="314444" y="1491511"/>
                  </a:lnTo>
                  <a:lnTo>
                    <a:pt x="311959" y="1496341"/>
                  </a:lnTo>
                  <a:lnTo>
                    <a:pt x="323311" y="1486543"/>
                  </a:lnTo>
                  <a:close/>
                </a:path>
                <a:path w="4284980" h="1655445">
                  <a:moveTo>
                    <a:pt x="313340" y="1486543"/>
                  </a:moveTo>
                  <a:lnTo>
                    <a:pt x="311702" y="1486543"/>
                  </a:lnTo>
                  <a:lnTo>
                    <a:pt x="303976" y="1494583"/>
                  </a:lnTo>
                  <a:lnTo>
                    <a:pt x="303776" y="1494925"/>
                  </a:lnTo>
                  <a:lnTo>
                    <a:pt x="313125" y="1487115"/>
                  </a:lnTo>
                  <a:lnTo>
                    <a:pt x="313340" y="1486543"/>
                  </a:lnTo>
                  <a:close/>
                </a:path>
                <a:path w="4284980" h="1655445">
                  <a:moveTo>
                    <a:pt x="311702" y="1486543"/>
                  </a:moveTo>
                  <a:lnTo>
                    <a:pt x="308673" y="1486543"/>
                  </a:lnTo>
                  <a:lnTo>
                    <a:pt x="303976" y="1494583"/>
                  </a:lnTo>
                  <a:lnTo>
                    <a:pt x="311702" y="1486543"/>
                  </a:lnTo>
                  <a:close/>
                </a:path>
                <a:path w="4284980" h="1655445">
                  <a:moveTo>
                    <a:pt x="301155" y="1486543"/>
                  </a:moveTo>
                  <a:lnTo>
                    <a:pt x="299503" y="1486543"/>
                  </a:lnTo>
                  <a:lnTo>
                    <a:pt x="298690" y="1489158"/>
                  </a:lnTo>
                  <a:lnTo>
                    <a:pt x="301155" y="1486543"/>
                  </a:lnTo>
                  <a:close/>
                </a:path>
                <a:path w="4284980" h="1655445">
                  <a:moveTo>
                    <a:pt x="313810" y="1486543"/>
                  </a:moveTo>
                  <a:lnTo>
                    <a:pt x="313340" y="1486543"/>
                  </a:lnTo>
                  <a:lnTo>
                    <a:pt x="313125" y="1487115"/>
                  </a:lnTo>
                  <a:lnTo>
                    <a:pt x="313810" y="1486543"/>
                  </a:lnTo>
                  <a:close/>
                </a:path>
                <a:path w="4284980" h="1655445">
                  <a:moveTo>
                    <a:pt x="263607" y="1473843"/>
                  </a:moveTo>
                  <a:lnTo>
                    <a:pt x="220868" y="1473843"/>
                  </a:lnTo>
                  <a:lnTo>
                    <a:pt x="206442" y="1486543"/>
                  </a:lnTo>
                  <a:lnTo>
                    <a:pt x="252729" y="1486543"/>
                  </a:lnTo>
                  <a:lnTo>
                    <a:pt x="263630" y="1475316"/>
                  </a:lnTo>
                  <a:lnTo>
                    <a:pt x="263607" y="1473843"/>
                  </a:lnTo>
                  <a:close/>
                </a:path>
                <a:path w="4284980" h="1655445">
                  <a:moveTo>
                    <a:pt x="314270" y="1473843"/>
                  </a:moveTo>
                  <a:lnTo>
                    <a:pt x="265060" y="1473843"/>
                  </a:lnTo>
                  <a:lnTo>
                    <a:pt x="263630" y="1475316"/>
                  </a:lnTo>
                  <a:lnTo>
                    <a:pt x="263802" y="1486543"/>
                  </a:lnTo>
                  <a:lnTo>
                    <a:pt x="312959" y="1486543"/>
                  </a:lnTo>
                  <a:lnTo>
                    <a:pt x="314270" y="1473843"/>
                  </a:lnTo>
                  <a:close/>
                </a:path>
                <a:path w="4284980" h="1655445">
                  <a:moveTo>
                    <a:pt x="359615" y="1473843"/>
                  </a:moveTo>
                  <a:lnTo>
                    <a:pt x="328581" y="1473843"/>
                  </a:lnTo>
                  <a:lnTo>
                    <a:pt x="316605" y="1486543"/>
                  </a:lnTo>
                  <a:lnTo>
                    <a:pt x="346081" y="1486543"/>
                  </a:lnTo>
                  <a:lnTo>
                    <a:pt x="359615" y="1473843"/>
                  </a:lnTo>
                  <a:close/>
                </a:path>
                <a:path w="4284980" h="1655445">
                  <a:moveTo>
                    <a:pt x="371005" y="1473843"/>
                  </a:moveTo>
                  <a:lnTo>
                    <a:pt x="360504" y="1473843"/>
                  </a:lnTo>
                  <a:lnTo>
                    <a:pt x="361785" y="1486543"/>
                  </a:lnTo>
                  <a:lnTo>
                    <a:pt x="366862" y="1486543"/>
                  </a:lnTo>
                  <a:lnTo>
                    <a:pt x="371005" y="1473843"/>
                  </a:lnTo>
                  <a:close/>
                </a:path>
                <a:path w="4284980" h="1655445">
                  <a:moveTo>
                    <a:pt x="265060" y="1473843"/>
                  </a:moveTo>
                  <a:lnTo>
                    <a:pt x="263607" y="1473843"/>
                  </a:lnTo>
                  <a:lnTo>
                    <a:pt x="263630" y="1475316"/>
                  </a:lnTo>
                  <a:lnTo>
                    <a:pt x="265060" y="1473843"/>
                  </a:lnTo>
                  <a:close/>
                </a:path>
                <a:path w="4284980" h="1655445">
                  <a:moveTo>
                    <a:pt x="238807" y="1461143"/>
                  </a:moveTo>
                  <a:lnTo>
                    <a:pt x="238546" y="1461143"/>
                  </a:lnTo>
                  <a:lnTo>
                    <a:pt x="233146" y="1473843"/>
                  </a:lnTo>
                  <a:lnTo>
                    <a:pt x="238807" y="1461143"/>
                  </a:lnTo>
                  <a:close/>
                </a:path>
                <a:path w="4284980" h="1655445">
                  <a:moveTo>
                    <a:pt x="370048" y="1461143"/>
                  </a:moveTo>
                  <a:lnTo>
                    <a:pt x="247513" y="1461143"/>
                  </a:lnTo>
                  <a:lnTo>
                    <a:pt x="238816" y="1473843"/>
                  </a:lnTo>
                  <a:lnTo>
                    <a:pt x="362545" y="1473843"/>
                  </a:lnTo>
                  <a:lnTo>
                    <a:pt x="367266" y="1467795"/>
                  </a:lnTo>
                  <a:lnTo>
                    <a:pt x="370048" y="1461143"/>
                  </a:lnTo>
                  <a:close/>
                </a:path>
                <a:path w="4284980" h="1655445">
                  <a:moveTo>
                    <a:pt x="367266" y="1467795"/>
                  </a:moveTo>
                  <a:lnTo>
                    <a:pt x="362545" y="1473843"/>
                  </a:lnTo>
                  <a:lnTo>
                    <a:pt x="364736" y="1473843"/>
                  </a:lnTo>
                  <a:lnTo>
                    <a:pt x="367266" y="1467795"/>
                  </a:lnTo>
                  <a:close/>
                </a:path>
                <a:path w="4284980" h="1655445">
                  <a:moveTo>
                    <a:pt x="384357" y="1461143"/>
                  </a:moveTo>
                  <a:lnTo>
                    <a:pt x="372458" y="1461143"/>
                  </a:lnTo>
                  <a:lnTo>
                    <a:pt x="367266" y="1467795"/>
                  </a:lnTo>
                  <a:lnTo>
                    <a:pt x="364736" y="1473843"/>
                  </a:lnTo>
                  <a:lnTo>
                    <a:pt x="368076" y="1473843"/>
                  </a:lnTo>
                  <a:lnTo>
                    <a:pt x="384357" y="1461143"/>
                  </a:lnTo>
                  <a:close/>
                </a:path>
                <a:path w="4284980" h="1655445">
                  <a:moveTo>
                    <a:pt x="265928" y="1448443"/>
                  </a:moveTo>
                  <a:lnTo>
                    <a:pt x="258758" y="1448443"/>
                  </a:lnTo>
                  <a:lnTo>
                    <a:pt x="258150" y="1461143"/>
                  </a:lnTo>
                  <a:lnTo>
                    <a:pt x="265928" y="1448443"/>
                  </a:lnTo>
                  <a:close/>
                </a:path>
                <a:path w="4284980" h="1655445">
                  <a:moveTo>
                    <a:pt x="397183" y="1448443"/>
                  </a:moveTo>
                  <a:lnTo>
                    <a:pt x="265928" y="1448443"/>
                  </a:lnTo>
                  <a:lnTo>
                    <a:pt x="260263" y="1461143"/>
                  </a:lnTo>
                  <a:lnTo>
                    <a:pt x="385164" y="1461143"/>
                  </a:lnTo>
                  <a:lnTo>
                    <a:pt x="397183" y="1448443"/>
                  </a:lnTo>
                  <a:close/>
                </a:path>
                <a:path w="4284980" h="1655445">
                  <a:moveTo>
                    <a:pt x="415366" y="1448443"/>
                  </a:moveTo>
                  <a:lnTo>
                    <a:pt x="405602" y="1448443"/>
                  </a:lnTo>
                  <a:lnTo>
                    <a:pt x="397670" y="1461143"/>
                  </a:lnTo>
                  <a:lnTo>
                    <a:pt x="407819" y="1461143"/>
                  </a:lnTo>
                  <a:lnTo>
                    <a:pt x="415366" y="1448443"/>
                  </a:lnTo>
                  <a:close/>
                </a:path>
                <a:path w="4284980" h="1655445">
                  <a:moveTo>
                    <a:pt x="420236" y="1435743"/>
                  </a:moveTo>
                  <a:lnTo>
                    <a:pt x="288474" y="1435743"/>
                  </a:lnTo>
                  <a:lnTo>
                    <a:pt x="282991" y="1448443"/>
                  </a:lnTo>
                  <a:lnTo>
                    <a:pt x="409549" y="1448443"/>
                  </a:lnTo>
                  <a:lnTo>
                    <a:pt x="420236" y="1435743"/>
                  </a:lnTo>
                  <a:close/>
                </a:path>
                <a:path w="4284980" h="1655445">
                  <a:moveTo>
                    <a:pt x="433389" y="1435743"/>
                  </a:moveTo>
                  <a:lnTo>
                    <a:pt x="425863" y="1435743"/>
                  </a:lnTo>
                  <a:lnTo>
                    <a:pt x="416850" y="1448443"/>
                  </a:lnTo>
                  <a:lnTo>
                    <a:pt x="429791" y="1448443"/>
                  </a:lnTo>
                  <a:lnTo>
                    <a:pt x="432784" y="1444027"/>
                  </a:lnTo>
                  <a:lnTo>
                    <a:pt x="433389" y="1435743"/>
                  </a:lnTo>
                  <a:close/>
                </a:path>
                <a:path w="4284980" h="1655445">
                  <a:moveTo>
                    <a:pt x="440184" y="1435743"/>
                  </a:moveTo>
                  <a:lnTo>
                    <a:pt x="438399" y="1435743"/>
                  </a:lnTo>
                  <a:lnTo>
                    <a:pt x="432784" y="1444027"/>
                  </a:lnTo>
                  <a:lnTo>
                    <a:pt x="432462" y="1448443"/>
                  </a:lnTo>
                  <a:lnTo>
                    <a:pt x="440184" y="1435743"/>
                  </a:lnTo>
                  <a:close/>
                </a:path>
                <a:path w="4284980" h="1655445">
                  <a:moveTo>
                    <a:pt x="356321" y="1397643"/>
                  </a:moveTo>
                  <a:lnTo>
                    <a:pt x="353000" y="1397643"/>
                  </a:lnTo>
                  <a:lnTo>
                    <a:pt x="336302" y="1410343"/>
                  </a:lnTo>
                  <a:lnTo>
                    <a:pt x="318231" y="1423043"/>
                  </a:lnTo>
                  <a:lnTo>
                    <a:pt x="301413" y="1435743"/>
                  </a:lnTo>
                  <a:lnTo>
                    <a:pt x="437773" y="1435743"/>
                  </a:lnTo>
                  <a:lnTo>
                    <a:pt x="444742" y="1428426"/>
                  </a:lnTo>
                  <a:lnTo>
                    <a:pt x="446506" y="1423043"/>
                  </a:lnTo>
                  <a:lnTo>
                    <a:pt x="449868" y="1423043"/>
                  </a:lnTo>
                  <a:lnTo>
                    <a:pt x="462617" y="1410343"/>
                  </a:lnTo>
                  <a:lnTo>
                    <a:pt x="349922" y="1410343"/>
                  </a:lnTo>
                  <a:lnTo>
                    <a:pt x="356321" y="1397643"/>
                  </a:lnTo>
                  <a:close/>
                </a:path>
                <a:path w="4284980" h="1655445">
                  <a:moveTo>
                    <a:pt x="451485" y="1423043"/>
                  </a:moveTo>
                  <a:lnTo>
                    <a:pt x="449868" y="1423043"/>
                  </a:lnTo>
                  <a:lnTo>
                    <a:pt x="444742" y="1428426"/>
                  </a:lnTo>
                  <a:lnTo>
                    <a:pt x="442344" y="1435743"/>
                  </a:lnTo>
                  <a:lnTo>
                    <a:pt x="460673" y="1435743"/>
                  </a:lnTo>
                  <a:lnTo>
                    <a:pt x="451485" y="1423043"/>
                  </a:lnTo>
                  <a:close/>
                </a:path>
                <a:path w="4284980" h="1655445">
                  <a:moveTo>
                    <a:pt x="449868" y="1423043"/>
                  </a:moveTo>
                  <a:lnTo>
                    <a:pt x="446506" y="1423043"/>
                  </a:lnTo>
                  <a:lnTo>
                    <a:pt x="444742" y="1428426"/>
                  </a:lnTo>
                  <a:lnTo>
                    <a:pt x="449868" y="1423043"/>
                  </a:lnTo>
                  <a:close/>
                </a:path>
                <a:path w="4284980" h="1655445">
                  <a:moveTo>
                    <a:pt x="475352" y="1410343"/>
                  </a:moveTo>
                  <a:lnTo>
                    <a:pt x="473171" y="1410343"/>
                  </a:lnTo>
                  <a:lnTo>
                    <a:pt x="459351" y="1423043"/>
                  </a:lnTo>
                  <a:lnTo>
                    <a:pt x="472056" y="1423043"/>
                  </a:lnTo>
                  <a:lnTo>
                    <a:pt x="477066" y="1413737"/>
                  </a:lnTo>
                  <a:lnTo>
                    <a:pt x="475352" y="1410343"/>
                  </a:lnTo>
                  <a:close/>
                </a:path>
                <a:path w="4284980" h="1655445">
                  <a:moveTo>
                    <a:pt x="487730" y="1410343"/>
                  </a:moveTo>
                  <a:lnTo>
                    <a:pt x="478893" y="1410343"/>
                  </a:lnTo>
                  <a:lnTo>
                    <a:pt x="477066" y="1413737"/>
                  </a:lnTo>
                  <a:lnTo>
                    <a:pt x="481765" y="1423043"/>
                  </a:lnTo>
                  <a:lnTo>
                    <a:pt x="487730" y="1410343"/>
                  </a:lnTo>
                  <a:close/>
                </a:path>
                <a:path w="4284980" h="1655445">
                  <a:moveTo>
                    <a:pt x="478893" y="1410343"/>
                  </a:moveTo>
                  <a:lnTo>
                    <a:pt x="475352" y="1410343"/>
                  </a:lnTo>
                  <a:lnTo>
                    <a:pt x="477066" y="1413737"/>
                  </a:lnTo>
                  <a:lnTo>
                    <a:pt x="478893" y="1410343"/>
                  </a:lnTo>
                  <a:close/>
                </a:path>
                <a:path w="4284980" h="1655445">
                  <a:moveTo>
                    <a:pt x="490088" y="1397643"/>
                  </a:moveTo>
                  <a:lnTo>
                    <a:pt x="359280" y="1397643"/>
                  </a:lnTo>
                  <a:lnTo>
                    <a:pt x="353686" y="1410343"/>
                  </a:lnTo>
                  <a:lnTo>
                    <a:pt x="488484" y="1410343"/>
                  </a:lnTo>
                  <a:lnTo>
                    <a:pt x="490088" y="1397643"/>
                  </a:lnTo>
                  <a:close/>
                </a:path>
                <a:path w="4284980" h="1655445">
                  <a:moveTo>
                    <a:pt x="505025" y="1397643"/>
                  </a:moveTo>
                  <a:lnTo>
                    <a:pt x="498765" y="1397643"/>
                  </a:lnTo>
                  <a:lnTo>
                    <a:pt x="488484" y="1410343"/>
                  </a:lnTo>
                  <a:lnTo>
                    <a:pt x="494642" y="1410343"/>
                  </a:lnTo>
                  <a:lnTo>
                    <a:pt x="505025" y="1397643"/>
                  </a:lnTo>
                  <a:close/>
                </a:path>
                <a:path w="4284980" h="1655445">
                  <a:moveTo>
                    <a:pt x="505965" y="1397643"/>
                  </a:moveTo>
                  <a:lnTo>
                    <a:pt x="505025" y="1397643"/>
                  </a:lnTo>
                  <a:lnTo>
                    <a:pt x="498772" y="1410343"/>
                  </a:lnTo>
                  <a:lnTo>
                    <a:pt x="505316" y="1399847"/>
                  </a:lnTo>
                  <a:lnTo>
                    <a:pt x="505965" y="1397643"/>
                  </a:lnTo>
                  <a:close/>
                </a:path>
                <a:path w="4284980" h="1655445">
                  <a:moveTo>
                    <a:pt x="503261" y="1406820"/>
                  </a:moveTo>
                  <a:lnTo>
                    <a:pt x="500080" y="1410343"/>
                  </a:lnTo>
                  <a:lnTo>
                    <a:pt x="502223" y="1410343"/>
                  </a:lnTo>
                  <a:lnTo>
                    <a:pt x="503261" y="1406820"/>
                  </a:lnTo>
                  <a:close/>
                </a:path>
                <a:path w="4284980" h="1655445">
                  <a:moveTo>
                    <a:pt x="511548" y="1397643"/>
                  </a:moveTo>
                  <a:lnTo>
                    <a:pt x="506690" y="1397643"/>
                  </a:lnTo>
                  <a:lnTo>
                    <a:pt x="505316" y="1399847"/>
                  </a:lnTo>
                  <a:lnTo>
                    <a:pt x="503261" y="1406820"/>
                  </a:lnTo>
                  <a:lnTo>
                    <a:pt x="511548" y="1397643"/>
                  </a:lnTo>
                  <a:close/>
                </a:path>
                <a:path w="4284980" h="1655445">
                  <a:moveTo>
                    <a:pt x="506690" y="1397643"/>
                  </a:moveTo>
                  <a:lnTo>
                    <a:pt x="505965" y="1397643"/>
                  </a:lnTo>
                  <a:lnTo>
                    <a:pt x="505316" y="1399847"/>
                  </a:lnTo>
                  <a:lnTo>
                    <a:pt x="506690" y="1397643"/>
                  </a:lnTo>
                  <a:close/>
                </a:path>
                <a:path w="4284980" h="1655445">
                  <a:moveTo>
                    <a:pt x="515473" y="1384943"/>
                  </a:moveTo>
                  <a:lnTo>
                    <a:pt x="381531" y="1384943"/>
                  </a:lnTo>
                  <a:lnTo>
                    <a:pt x="373699" y="1397643"/>
                  </a:lnTo>
                  <a:lnTo>
                    <a:pt x="506191" y="1397643"/>
                  </a:lnTo>
                  <a:lnTo>
                    <a:pt x="515473" y="1384943"/>
                  </a:lnTo>
                  <a:close/>
                </a:path>
                <a:path w="4284980" h="1655445">
                  <a:moveTo>
                    <a:pt x="537672" y="1384943"/>
                  </a:moveTo>
                  <a:lnTo>
                    <a:pt x="515473" y="1384943"/>
                  </a:lnTo>
                  <a:lnTo>
                    <a:pt x="508943" y="1397643"/>
                  </a:lnTo>
                  <a:lnTo>
                    <a:pt x="527866" y="1397643"/>
                  </a:lnTo>
                  <a:lnTo>
                    <a:pt x="537672" y="1384943"/>
                  </a:lnTo>
                  <a:close/>
                </a:path>
                <a:path w="4284980" h="1655445">
                  <a:moveTo>
                    <a:pt x="574278" y="1359543"/>
                  </a:moveTo>
                  <a:lnTo>
                    <a:pt x="423567" y="1359543"/>
                  </a:lnTo>
                  <a:lnTo>
                    <a:pt x="412068" y="1372243"/>
                  </a:lnTo>
                  <a:lnTo>
                    <a:pt x="403557" y="1384943"/>
                  </a:lnTo>
                  <a:lnTo>
                    <a:pt x="536219" y="1384943"/>
                  </a:lnTo>
                  <a:lnTo>
                    <a:pt x="541482" y="1381741"/>
                  </a:lnTo>
                  <a:lnTo>
                    <a:pt x="548633" y="1372243"/>
                  </a:lnTo>
                  <a:lnTo>
                    <a:pt x="564595" y="1372243"/>
                  </a:lnTo>
                  <a:lnTo>
                    <a:pt x="572946" y="1362660"/>
                  </a:lnTo>
                  <a:lnTo>
                    <a:pt x="574278" y="1359543"/>
                  </a:lnTo>
                  <a:close/>
                </a:path>
                <a:path w="4284980" h="1655445">
                  <a:moveTo>
                    <a:pt x="545130" y="1379521"/>
                  </a:moveTo>
                  <a:lnTo>
                    <a:pt x="541482" y="1381741"/>
                  </a:lnTo>
                  <a:lnTo>
                    <a:pt x="539071" y="1384943"/>
                  </a:lnTo>
                  <a:lnTo>
                    <a:pt x="542418" y="1384943"/>
                  </a:lnTo>
                  <a:lnTo>
                    <a:pt x="545130" y="1379521"/>
                  </a:lnTo>
                  <a:close/>
                </a:path>
                <a:path w="4284980" h="1655445">
                  <a:moveTo>
                    <a:pt x="548771" y="1372243"/>
                  </a:moveTo>
                  <a:lnTo>
                    <a:pt x="548633" y="1372243"/>
                  </a:lnTo>
                  <a:lnTo>
                    <a:pt x="541482" y="1381741"/>
                  </a:lnTo>
                  <a:lnTo>
                    <a:pt x="545130" y="1379521"/>
                  </a:lnTo>
                  <a:lnTo>
                    <a:pt x="548771" y="1372243"/>
                  </a:lnTo>
                  <a:close/>
                </a:path>
                <a:path w="4284980" h="1655445">
                  <a:moveTo>
                    <a:pt x="557094" y="1372243"/>
                  </a:moveTo>
                  <a:lnTo>
                    <a:pt x="548771" y="1372243"/>
                  </a:lnTo>
                  <a:lnTo>
                    <a:pt x="545130" y="1379521"/>
                  </a:lnTo>
                  <a:lnTo>
                    <a:pt x="557094" y="1372243"/>
                  </a:lnTo>
                  <a:close/>
                </a:path>
                <a:path w="4284980" h="1655445">
                  <a:moveTo>
                    <a:pt x="599155" y="1346843"/>
                  </a:moveTo>
                  <a:lnTo>
                    <a:pt x="596817" y="1346843"/>
                  </a:lnTo>
                  <a:lnTo>
                    <a:pt x="590460" y="1359543"/>
                  </a:lnTo>
                  <a:lnTo>
                    <a:pt x="575662" y="1359543"/>
                  </a:lnTo>
                  <a:lnTo>
                    <a:pt x="572946" y="1362660"/>
                  </a:lnTo>
                  <a:lnTo>
                    <a:pt x="568849" y="1372243"/>
                  </a:lnTo>
                  <a:lnTo>
                    <a:pt x="574854" y="1372243"/>
                  </a:lnTo>
                  <a:lnTo>
                    <a:pt x="591292" y="1359543"/>
                  </a:lnTo>
                  <a:lnTo>
                    <a:pt x="597310" y="1355024"/>
                  </a:lnTo>
                  <a:lnTo>
                    <a:pt x="599155" y="1346843"/>
                  </a:lnTo>
                  <a:close/>
                </a:path>
                <a:path w="4284980" h="1655445">
                  <a:moveTo>
                    <a:pt x="575662" y="1359543"/>
                  </a:moveTo>
                  <a:lnTo>
                    <a:pt x="574278" y="1359543"/>
                  </a:lnTo>
                  <a:lnTo>
                    <a:pt x="572946" y="1362660"/>
                  </a:lnTo>
                  <a:lnTo>
                    <a:pt x="575662" y="1359543"/>
                  </a:lnTo>
                  <a:close/>
                </a:path>
                <a:path w="4284980" h="1655445">
                  <a:moveTo>
                    <a:pt x="610269" y="1283343"/>
                  </a:moveTo>
                  <a:lnTo>
                    <a:pt x="577376" y="1283343"/>
                  </a:lnTo>
                  <a:lnTo>
                    <a:pt x="546526" y="1296043"/>
                  </a:lnTo>
                  <a:lnTo>
                    <a:pt x="513007" y="1321443"/>
                  </a:lnTo>
                  <a:lnTo>
                    <a:pt x="477493" y="1334143"/>
                  </a:lnTo>
                  <a:lnTo>
                    <a:pt x="440659" y="1359543"/>
                  </a:lnTo>
                  <a:lnTo>
                    <a:pt x="584957" y="1359543"/>
                  </a:lnTo>
                  <a:lnTo>
                    <a:pt x="592069" y="1346843"/>
                  </a:lnTo>
                  <a:lnTo>
                    <a:pt x="618707" y="1346843"/>
                  </a:lnTo>
                  <a:lnTo>
                    <a:pt x="622929" y="1334143"/>
                  </a:lnTo>
                  <a:lnTo>
                    <a:pt x="629207" y="1334143"/>
                  </a:lnTo>
                  <a:lnTo>
                    <a:pt x="638319" y="1321443"/>
                  </a:lnTo>
                  <a:lnTo>
                    <a:pt x="658005" y="1321443"/>
                  </a:lnTo>
                  <a:lnTo>
                    <a:pt x="662356" y="1308743"/>
                  </a:lnTo>
                  <a:lnTo>
                    <a:pt x="682938" y="1308743"/>
                  </a:lnTo>
                  <a:lnTo>
                    <a:pt x="696915" y="1296043"/>
                  </a:lnTo>
                  <a:lnTo>
                    <a:pt x="608143" y="1296043"/>
                  </a:lnTo>
                  <a:lnTo>
                    <a:pt x="610269" y="1283343"/>
                  </a:lnTo>
                  <a:close/>
                </a:path>
                <a:path w="4284980" h="1655445">
                  <a:moveTo>
                    <a:pt x="601155" y="1352136"/>
                  </a:moveTo>
                  <a:lnTo>
                    <a:pt x="597310" y="1355024"/>
                  </a:lnTo>
                  <a:lnTo>
                    <a:pt x="596291" y="1359543"/>
                  </a:lnTo>
                  <a:lnTo>
                    <a:pt x="597582" y="1359543"/>
                  </a:lnTo>
                  <a:lnTo>
                    <a:pt x="601155" y="1352136"/>
                  </a:lnTo>
                  <a:close/>
                </a:path>
                <a:path w="4284980" h="1655445">
                  <a:moveTo>
                    <a:pt x="608204" y="1346843"/>
                  </a:moveTo>
                  <a:lnTo>
                    <a:pt x="603709" y="1346843"/>
                  </a:lnTo>
                  <a:lnTo>
                    <a:pt x="601155" y="1352136"/>
                  </a:lnTo>
                  <a:lnTo>
                    <a:pt x="608204" y="1346843"/>
                  </a:lnTo>
                  <a:close/>
                </a:path>
                <a:path w="4284980" h="1655445">
                  <a:moveTo>
                    <a:pt x="629426" y="1334143"/>
                  </a:moveTo>
                  <a:lnTo>
                    <a:pt x="622929" y="1334143"/>
                  </a:lnTo>
                  <a:lnTo>
                    <a:pt x="624199" y="1346843"/>
                  </a:lnTo>
                  <a:lnTo>
                    <a:pt x="629426" y="1334143"/>
                  </a:lnTo>
                  <a:close/>
                </a:path>
                <a:path w="4284980" h="1655445">
                  <a:moveTo>
                    <a:pt x="649351" y="1321443"/>
                  </a:moveTo>
                  <a:lnTo>
                    <a:pt x="638319" y="1321443"/>
                  </a:lnTo>
                  <a:lnTo>
                    <a:pt x="640843" y="1334143"/>
                  </a:lnTo>
                  <a:lnTo>
                    <a:pt x="649351" y="1321443"/>
                  </a:lnTo>
                  <a:close/>
                </a:path>
                <a:path w="4284980" h="1655445">
                  <a:moveTo>
                    <a:pt x="651697" y="1330750"/>
                  </a:moveTo>
                  <a:lnTo>
                    <a:pt x="650686" y="1334143"/>
                  </a:lnTo>
                  <a:lnTo>
                    <a:pt x="651897" y="1334143"/>
                  </a:lnTo>
                  <a:lnTo>
                    <a:pt x="651697" y="1330750"/>
                  </a:lnTo>
                  <a:close/>
                </a:path>
                <a:path w="4284980" h="1655445">
                  <a:moveTo>
                    <a:pt x="654473" y="1321443"/>
                  </a:moveTo>
                  <a:lnTo>
                    <a:pt x="651150" y="1321443"/>
                  </a:lnTo>
                  <a:lnTo>
                    <a:pt x="651697" y="1330750"/>
                  </a:lnTo>
                  <a:lnTo>
                    <a:pt x="654473" y="1321443"/>
                  </a:lnTo>
                  <a:close/>
                </a:path>
                <a:path w="4284980" h="1655445">
                  <a:moveTo>
                    <a:pt x="675174" y="1308743"/>
                  </a:moveTo>
                  <a:lnTo>
                    <a:pt x="671073" y="1308743"/>
                  </a:lnTo>
                  <a:lnTo>
                    <a:pt x="659597" y="1321443"/>
                  </a:lnTo>
                  <a:lnTo>
                    <a:pt x="668497" y="1321443"/>
                  </a:lnTo>
                  <a:lnTo>
                    <a:pt x="675174" y="1308743"/>
                  </a:lnTo>
                  <a:close/>
                </a:path>
                <a:path w="4284980" h="1655445">
                  <a:moveTo>
                    <a:pt x="719016" y="1283343"/>
                  </a:moveTo>
                  <a:lnTo>
                    <a:pt x="612258" y="1283343"/>
                  </a:lnTo>
                  <a:lnTo>
                    <a:pt x="609101" y="1296043"/>
                  </a:lnTo>
                  <a:lnTo>
                    <a:pt x="716093" y="1296043"/>
                  </a:lnTo>
                  <a:lnTo>
                    <a:pt x="719016" y="1283343"/>
                  </a:lnTo>
                  <a:close/>
                </a:path>
                <a:path w="4284980" h="1655445">
                  <a:moveTo>
                    <a:pt x="604597" y="1270643"/>
                  </a:moveTo>
                  <a:lnTo>
                    <a:pt x="597490" y="1283343"/>
                  </a:lnTo>
                  <a:lnTo>
                    <a:pt x="600443" y="1283343"/>
                  </a:lnTo>
                  <a:lnTo>
                    <a:pt x="604597" y="1270643"/>
                  </a:lnTo>
                  <a:close/>
                </a:path>
                <a:path w="4284980" h="1655445">
                  <a:moveTo>
                    <a:pt x="617362" y="1270643"/>
                  </a:moveTo>
                  <a:lnTo>
                    <a:pt x="611533" y="1270643"/>
                  </a:lnTo>
                  <a:lnTo>
                    <a:pt x="606488" y="1283343"/>
                  </a:lnTo>
                  <a:lnTo>
                    <a:pt x="613245" y="1283343"/>
                  </a:lnTo>
                  <a:lnTo>
                    <a:pt x="617362" y="1270643"/>
                  </a:lnTo>
                  <a:close/>
                </a:path>
                <a:path w="4284980" h="1655445">
                  <a:moveTo>
                    <a:pt x="752529" y="1270643"/>
                  </a:moveTo>
                  <a:lnTo>
                    <a:pt x="650730" y="1270643"/>
                  </a:lnTo>
                  <a:lnTo>
                    <a:pt x="643988" y="1283343"/>
                  </a:lnTo>
                  <a:lnTo>
                    <a:pt x="741616" y="1283343"/>
                  </a:lnTo>
                  <a:lnTo>
                    <a:pt x="752529" y="1270643"/>
                  </a:lnTo>
                  <a:close/>
                </a:path>
                <a:path w="4284980" h="1655445">
                  <a:moveTo>
                    <a:pt x="661094" y="1257943"/>
                  </a:moveTo>
                  <a:lnTo>
                    <a:pt x="654104" y="1270643"/>
                  </a:lnTo>
                  <a:lnTo>
                    <a:pt x="661532" y="1270643"/>
                  </a:lnTo>
                  <a:lnTo>
                    <a:pt x="661094" y="1257943"/>
                  </a:lnTo>
                  <a:close/>
                </a:path>
                <a:path w="4284980" h="1655445">
                  <a:moveTo>
                    <a:pt x="767982" y="1257943"/>
                  </a:moveTo>
                  <a:lnTo>
                    <a:pt x="667018" y="1257943"/>
                  </a:lnTo>
                  <a:lnTo>
                    <a:pt x="661532" y="1270643"/>
                  </a:lnTo>
                  <a:lnTo>
                    <a:pt x="766442" y="1270643"/>
                  </a:lnTo>
                  <a:lnTo>
                    <a:pt x="767982" y="1257943"/>
                  </a:lnTo>
                  <a:close/>
                </a:path>
                <a:path w="4284980" h="1655445">
                  <a:moveTo>
                    <a:pt x="656175" y="1245243"/>
                  </a:moveTo>
                  <a:lnTo>
                    <a:pt x="646300" y="1245243"/>
                  </a:lnTo>
                  <a:lnTo>
                    <a:pt x="641714" y="1257943"/>
                  </a:lnTo>
                  <a:lnTo>
                    <a:pt x="652152" y="1257943"/>
                  </a:lnTo>
                  <a:lnTo>
                    <a:pt x="656175" y="1245243"/>
                  </a:lnTo>
                  <a:close/>
                </a:path>
                <a:path w="4284980" h="1655445">
                  <a:moveTo>
                    <a:pt x="792242" y="1245243"/>
                  </a:moveTo>
                  <a:lnTo>
                    <a:pt x="691073" y="1245243"/>
                  </a:lnTo>
                  <a:lnTo>
                    <a:pt x="681729" y="1257943"/>
                  </a:lnTo>
                  <a:lnTo>
                    <a:pt x="784978" y="1257943"/>
                  </a:lnTo>
                  <a:lnTo>
                    <a:pt x="792242" y="1245243"/>
                  </a:lnTo>
                  <a:close/>
                </a:path>
                <a:path w="4284980" h="1655445">
                  <a:moveTo>
                    <a:pt x="811100" y="1232543"/>
                  </a:moveTo>
                  <a:lnTo>
                    <a:pt x="726341" y="1232543"/>
                  </a:lnTo>
                  <a:lnTo>
                    <a:pt x="719567" y="1245243"/>
                  </a:lnTo>
                  <a:lnTo>
                    <a:pt x="805635" y="1245243"/>
                  </a:lnTo>
                  <a:lnTo>
                    <a:pt x="811100" y="1232543"/>
                  </a:lnTo>
                  <a:close/>
                </a:path>
                <a:path w="4284980" h="1655445">
                  <a:moveTo>
                    <a:pt x="819117" y="1232543"/>
                  </a:moveTo>
                  <a:lnTo>
                    <a:pt x="811100" y="1232543"/>
                  </a:lnTo>
                  <a:lnTo>
                    <a:pt x="807760" y="1245243"/>
                  </a:lnTo>
                  <a:lnTo>
                    <a:pt x="814912" y="1245243"/>
                  </a:lnTo>
                  <a:lnTo>
                    <a:pt x="819117" y="1232543"/>
                  </a:lnTo>
                  <a:close/>
                </a:path>
                <a:path w="4284980" h="1655445">
                  <a:moveTo>
                    <a:pt x="841175" y="1219843"/>
                  </a:moveTo>
                  <a:lnTo>
                    <a:pt x="749542" y="1219843"/>
                  </a:lnTo>
                  <a:lnTo>
                    <a:pt x="728925" y="1232543"/>
                  </a:lnTo>
                  <a:lnTo>
                    <a:pt x="833864" y="1232543"/>
                  </a:lnTo>
                  <a:lnTo>
                    <a:pt x="841175" y="1219843"/>
                  </a:lnTo>
                  <a:close/>
                </a:path>
                <a:path w="4284980" h="1655445">
                  <a:moveTo>
                    <a:pt x="854290" y="1219843"/>
                  </a:moveTo>
                  <a:lnTo>
                    <a:pt x="848964" y="1219843"/>
                  </a:lnTo>
                  <a:lnTo>
                    <a:pt x="846304" y="1232543"/>
                  </a:lnTo>
                  <a:lnTo>
                    <a:pt x="854290" y="1219843"/>
                  </a:lnTo>
                  <a:close/>
                </a:path>
                <a:path w="4284980" h="1655445">
                  <a:moveTo>
                    <a:pt x="816821" y="1181743"/>
                  </a:moveTo>
                  <a:lnTo>
                    <a:pt x="813205" y="1181743"/>
                  </a:lnTo>
                  <a:lnTo>
                    <a:pt x="797006" y="1194443"/>
                  </a:lnTo>
                  <a:lnTo>
                    <a:pt x="782107" y="1207143"/>
                  </a:lnTo>
                  <a:lnTo>
                    <a:pt x="767011" y="1219843"/>
                  </a:lnTo>
                  <a:lnTo>
                    <a:pt x="859802" y="1219843"/>
                  </a:lnTo>
                  <a:lnTo>
                    <a:pt x="867099" y="1207143"/>
                  </a:lnTo>
                  <a:lnTo>
                    <a:pt x="882114" y="1207143"/>
                  </a:lnTo>
                  <a:lnTo>
                    <a:pt x="893915" y="1194443"/>
                  </a:lnTo>
                  <a:lnTo>
                    <a:pt x="809572" y="1194443"/>
                  </a:lnTo>
                  <a:lnTo>
                    <a:pt x="816160" y="1187942"/>
                  </a:lnTo>
                  <a:lnTo>
                    <a:pt x="816821" y="1181743"/>
                  </a:lnTo>
                  <a:close/>
                </a:path>
                <a:path w="4284980" h="1655445">
                  <a:moveTo>
                    <a:pt x="872177" y="1207143"/>
                  </a:moveTo>
                  <a:lnTo>
                    <a:pt x="867099" y="1207143"/>
                  </a:lnTo>
                  <a:lnTo>
                    <a:pt x="863287" y="1219843"/>
                  </a:lnTo>
                  <a:lnTo>
                    <a:pt x="864125" y="1219843"/>
                  </a:lnTo>
                  <a:lnTo>
                    <a:pt x="872177" y="1207143"/>
                  </a:lnTo>
                  <a:close/>
                </a:path>
                <a:path w="4284980" h="1655445">
                  <a:moveTo>
                    <a:pt x="901223" y="1194443"/>
                  </a:moveTo>
                  <a:lnTo>
                    <a:pt x="893915" y="1194443"/>
                  </a:lnTo>
                  <a:lnTo>
                    <a:pt x="895726" y="1207143"/>
                  </a:lnTo>
                  <a:lnTo>
                    <a:pt x="901223" y="1194443"/>
                  </a:lnTo>
                  <a:close/>
                </a:path>
                <a:path w="4284980" h="1655445">
                  <a:moveTo>
                    <a:pt x="815540" y="1193748"/>
                  </a:moveTo>
                  <a:lnTo>
                    <a:pt x="815168" y="1194443"/>
                  </a:lnTo>
                  <a:lnTo>
                    <a:pt x="815466" y="1194443"/>
                  </a:lnTo>
                  <a:lnTo>
                    <a:pt x="815540" y="1193748"/>
                  </a:lnTo>
                  <a:close/>
                </a:path>
                <a:path w="4284980" h="1655445">
                  <a:moveTo>
                    <a:pt x="914211" y="1181743"/>
                  </a:moveTo>
                  <a:lnTo>
                    <a:pt x="825545" y="1181743"/>
                  </a:lnTo>
                  <a:lnTo>
                    <a:pt x="819474" y="1194443"/>
                  </a:lnTo>
                  <a:lnTo>
                    <a:pt x="906240" y="1194443"/>
                  </a:lnTo>
                  <a:lnTo>
                    <a:pt x="914211" y="1181743"/>
                  </a:lnTo>
                  <a:close/>
                </a:path>
                <a:path w="4284980" h="1655445">
                  <a:moveTo>
                    <a:pt x="920478" y="1181743"/>
                  </a:moveTo>
                  <a:lnTo>
                    <a:pt x="917712" y="1181743"/>
                  </a:lnTo>
                  <a:lnTo>
                    <a:pt x="912909" y="1194443"/>
                  </a:lnTo>
                  <a:lnTo>
                    <a:pt x="920478" y="1181743"/>
                  </a:lnTo>
                  <a:close/>
                </a:path>
                <a:path w="4284980" h="1655445">
                  <a:moveTo>
                    <a:pt x="821421" y="1182749"/>
                  </a:moveTo>
                  <a:lnTo>
                    <a:pt x="816160" y="1187942"/>
                  </a:lnTo>
                  <a:lnTo>
                    <a:pt x="815540" y="1193748"/>
                  </a:lnTo>
                  <a:lnTo>
                    <a:pt x="821421" y="1182749"/>
                  </a:lnTo>
                  <a:close/>
                </a:path>
                <a:path w="4284980" h="1655445">
                  <a:moveTo>
                    <a:pt x="822440" y="1181743"/>
                  </a:moveTo>
                  <a:lnTo>
                    <a:pt x="821959" y="1181743"/>
                  </a:lnTo>
                  <a:lnTo>
                    <a:pt x="821421" y="1182749"/>
                  </a:lnTo>
                  <a:lnTo>
                    <a:pt x="822440" y="1181743"/>
                  </a:lnTo>
                  <a:close/>
                </a:path>
                <a:path w="4284980" h="1655445">
                  <a:moveTo>
                    <a:pt x="943013" y="1169043"/>
                  </a:moveTo>
                  <a:lnTo>
                    <a:pt x="845541" y="1169043"/>
                  </a:lnTo>
                  <a:lnTo>
                    <a:pt x="833047" y="1181743"/>
                  </a:lnTo>
                  <a:lnTo>
                    <a:pt x="935221" y="1181743"/>
                  </a:lnTo>
                  <a:lnTo>
                    <a:pt x="943013" y="1169043"/>
                  </a:lnTo>
                  <a:close/>
                </a:path>
                <a:path w="4284980" h="1655445">
                  <a:moveTo>
                    <a:pt x="951075" y="1169043"/>
                  </a:moveTo>
                  <a:lnTo>
                    <a:pt x="943013" y="1169043"/>
                  </a:lnTo>
                  <a:lnTo>
                    <a:pt x="943725" y="1181743"/>
                  </a:lnTo>
                  <a:lnTo>
                    <a:pt x="951075" y="1169043"/>
                  </a:lnTo>
                  <a:close/>
                </a:path>
                <a:path w="4284980" h="1655445">
                  <a:moveTo>
                    <a:pt x="976914" y="1156343"/>
                  </a:moveTo>
                  <a:lnTo>
                    <a:pt x="876920" y="1156343"/>
                  </a:lnTo>
                  <a:lnTo>
                    <a:pt x="871580" y="1169043"/>
                  </a:lnTo>
                  <a:lnTo>
                    <a:pt x="971064" y="1169043"/>
                  </a:lnTo>
                  <a:lnTo>
                    <a:pt x="975565" y="1161524"/>
                  </a:lnTo>
                  <a:lnTo>
                    <a:pt x="976914" y="1156343"/>
                  </a:lnTo>
                  <a:close/>
                </a:path>
                <a:path w="4284980" h="1655445">
                  <a:moveTo>
                    <a:pt x="974014" y="1167476"/>
                  </a:moveTo>
                  <a:lnTo>
                    <a:pt x="973168" y="1169043"/>
                  </a:lnTo>
                  <a:lnTo>
                    <a:pt x="973606" y="1169043"/>
                  </a:lnTo>
                  <a:lnTo>
                    <a:pt x="974014" y="1167476"/>
                  </a:lnTo>
                  <a:close/>
                </a:path>
                <a:path w="4284980" h="1655445">
                  <a:moveTo>
                    <a:pt x="980027" y="1156343"/>
                  </a:moveTo>
                  <a:lnTo>
                    <a:pt x="978666" y="1156343"/>
                  </a:lnTo>
                  <a:lnTo>
                    <a:pt x="975565" y="1161524"/>
                  </a:lnTo>
                  <a:lnTo>
                    <a:pt x="974014" y="1167476"/>
                  </a:lnTo>
                  <a:lnTo>
                    <a:pt x="980027" y="1156343"/>
                  </a:lnTo>
                  <a:close/>
                </a:path>
                <a:path w="4284980" h="1655445">
                  <a:moveTo>
                    <a:pt x="978666" y="1156343"/>
                  </a:moveTo>
                  <a:lnTo>
                    <a:pt x="976914" y="1156343"/>
                  </a:lnTo>
                  <a:lnTo>
                    <a:pt x="975565" y="1161524"/>
                  </a:lnTo>
                  <a:lnTo>
                    <a:pt x="978666" y="1156343"/>
                  </a:lnTo>
                  <a:close/>
                </a:path>
                <a:path w="4284980" h="1655445">
                  <a:moveTo>
                    <a:pt x="894336" y="1152278"/>
                  </a:moveTo>
                  <a:lnTo>
                    <a:pt x="891862" y="1156343"/>
                  </a:lnTo>
                  <a:lnTo>
                    <a:pt x="894731" y="1156343"/>
                  </a:lnTo>
                  <a:lnTo>
                    <a:pt x="894336" y="1152278"/>
                  </a:lnTo>
                  <a:close/>
                </a:path>
                <a:path w="4284980" h="1655445">
                  <a:moveTo>
                    <a:pt x="898108" y="1146078"/>
                  </a:moveTo>
                  <a:lnTo>
                    <a:pt x="894336" y="1152278"/>
                  </a:lnTo>
                  <a:lnTo>
                    <a:pt x="894731" y="1156343"/>
                  </a:lnTo>
                  <a:lnTo>
                    <a:pt x="898108" y="1146078"/>
                  </a:lnTo>
                  <a:close/>
                </a:path>
                <a:path w="4284980" h="1655445">
                  <a:moveTo>
                    <a:pt x="899590" y="1143643"/>
                  </a:moveTo>
                  <a:lnTo>
                    <a:pt x="898108" y="1146078"/>
                  </a:lnTo>
                  <a:lnTo>
                    <a:pt x="894731" y="1156343"/>
                  </a:lnTo>
                  <a:lnTo>
                    <a:pt x="900742" y="1156343"/>
                  </a:lnTo>
                  <a:lnTo>
                    <a:pt x="899590" y="1143643"/>
                  </a:lnTo>
                  <a:close/>
                </a:path>
                <a:path w="4284980" h="1655445">
                  <a:moveTo>
                    <a:pt x="987127" y="1143643"/>
                  </a:moveTo>
                  <a:lnTo>
                    <a:pt x="907684" y="1143643"/>
                  </a:lnTo>
                  <a:lnTo>
                    <a:pt x="902459" y="1156343"/>
                  </a:lnTo>
                  <a:lnTo>
                    <a:pt x="985357" y="1156343"/>
                  </a:lnTo>
                  <a:lnTo>
                    <a:pt x="985551" y="1156135"/>
                  </a:lnTo>
                  <a:lnTo>
                    <a:pt x="987127" y="1143643"/>
                  </a:lnTo>
                  <a:close/>
                </a:path>
                <a:path w="4284980" h="1655445">
                  <a:moveTo>
                    <a:pt x="998446" y="1143643"/>
                  </a:moveTo>
                  <a:lnTo>
                    <a:pt x="997189" y="1143643"/>
                  </a:lnTo>
                  <a:lnTo>
                    <a:pt x="985551" y="1156135"/>
                  </a:lnTo>
                  <a:lnTo>
                    <a:pt x="985524" y="1156343"/>
                  </a:lnTo>
                  <a:lnTo>
                    <a:pt x="998446" y="1143643"/>
                  </a:lnTo>
                  <a:close/>
                </a:path>
                <a:path w="4284980" h="1655445">
                  <a:moveTo>
                    <a:pt x="1004647" y="1143856"/>
                  </a:moveTo>
                  <a:lnTo>
                    <a:pt x="1001691" y="1156343"/>
                  </a:lnTo>
                  <a:lnTo>
                    <a:pt x="1003608" y="1156343"/>
                  </a:lnTo>
                  <a:lnTo>
                    <a:pt x="1004647" y="1143856"/>
                  </a:lnTo>
                  <a:close/>
                </a:path>
                <a:path w="4284980" h="1655445">
                  <a:moveTo>
                    <a:pt x="1011880" y="1143643"/>
                  </a:moveTo>
                  <a:lnTo>
                    <a:pt x="1004698" y="1143643"/>
                  </a:lnTo>
                  <a:lnTo>
                    <a:pt x="1004719" y="1143856"/>
                  </a:lnTo>
                  <a:lnTo>
                    <a:pt x="1007880" y="1156343"/>
                  </a:lnTo>
                  <a:lnTo>
                    <a:pt x="1011880" y="1143643"/>
                  </a:lnTo>
                  <a:close/>
                </a:path>
                <a:path w="4284980" h="1655445">
                  <a:moveTo>
                    <a:pt x="898909" y="1143643"/>
                  </a:moveTo>
                  <a:lnTo>
                    <a:pt x="893496" y="1143643"/>
                  </a:lnTo>
                  <a:lnTo>
                    <a:pt x="894336" y="1152278"/>
                  </a:lnTo>
                  <a:lnTo>
                    <a:pt x="898108" y="1146078"/>
                  </a:lnTo>
                  <a:lnTo>
                    <a:pt x="898909" y="1143643"/>
                  </a:lnTo>
                  <a:close/>
                </a:path>
                <a:path w="4284980" h="1655445">
                  <a:moveTo>
                    <a:pt x="1014026" y="1130943"/>
                  </a:moveTo>
                  <a:lnTo>
                    <a:pt x="932259" y="1130943"/>
                  </a:lnTo>
                  <a:lnTo>
                    <a:pt x="922909" y="1143643"/>
                  </a:lnTo>
                  <a:lnTo>
                    <a:pt x="1005504" y="1143643"/>
                  </a:lnTo>
                  <a:lnTo>
                    <a:pt x="1014026" y="1130943"/>
                  </a:lnTo>
                  <a:close/>
                </a:path>
                <a:path w="4284980" h="1655445">
                  <a:moveTo>
                    <a:pt x="1016127" y="1138771"/>
                  </a:moveTo>
                  <a:lnTo>
                    <a:pt x="1011817" y="1143643"/>
                  </a:lnTo>
                  <a:lnTo>
                    <a:pt x="1017435" y="1143643"/>
                  </a:lnTo>
                  <a:lnTo>
                    <a:pt x="1016127" y="1138771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6127" y="1138771"/>
                  </a:lnTo>
                  <a:lnTo>
                    <a:pt x="1017435" y="1143643"/>
                  </a:lnTo>
                  <a:lnTo>
                    <a:pt x="1023800" y="1134976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3800" y="1134976"/>
                  </a:moveTo>
                  <a:lnTo>
                    <a:pt x="1017435" y="1143643"/>
                  </a:lnTo>
                  <a:lnTo>
                    <a:pt x="1025408" y="1143643"/>
                  </a:lnTo>
                  <a:lnTo>
                    <a:pt x="1023800" y="1134976"/>
                  </a:lnTo>
                  <a:close/>
                </a:path>
                <a:path w="4284980" h="1655445">
                  <a:moveTo>
                    <a:pt x="1034863" y="1130943"/>
                  </a:moveTo>
                  <a:lnTo>
                    <a:pt x="1033728" y="1130943"/>
                  </a:lnTo>
                  <a:lnTo>
                    <a:pt x="1030057" y="1143643"/>
                  </a:lnTo>
                  <a:lnTo>
                    <a:pt x="1034863" y="1130943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4026" y="1130943"/>
                  </a:lnTo>
                  <a:lnTo>
                    <a:pt x="1016127" y="1138771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6761" y="1130943"/>
                  </a:moveTo>
                  <a:lnTo>
                    <a:pt x="1023052" y="1130943"/>
                  </a:lnTo>
                  <a:lnTo>
                    <a:pt x="1023800" y="1134976"/>
                  </a:lnTo>
                  <a:lnTo>
                    <a:pt x="1026761" y="1130943"/>
                  </a:lnTo>
                  <a:close/>
                </a:path>
                <a:path w="4284980" h="1655445">
                  <a:moveTo>
                    <a:pt x="1037689" y="1118243"/>
                  </a:moveTo>
                  <a:lnTo>
                    <a:pt x="953207" y="1118243"/>
                  </a:lnTo>
                  <a:lnTo>
                    <a:pt x="943273" y="1130943"/>
                  </a:lnTo>
                  <a:lnTo>
                    <a:pt x="1034638" y="1130943"/>
                  </a:lnTo>
                  <a:lnTo>
                    <a:pt x="1037689" y="1118243"/>
                  </a:lnTo>
                  <a:close/>
                </a:path>
                <a:path w="4284980" h="1655445">
                  <a:moveTo>
                    <a:pt x="1042680" y="1128265"/>
                  </a:moveTo>
                  <a:lnTo>
                    <a:pt x="1040443" y="1130943"/>
                  </a:lnTo>
                  <a:lnTo>
                    <a:pt x="1042235" y="1130943"/>
                  </a:lnTo>
                  <a:lnTo>
                    <a:pt x="1042680" y="1128265"/>
                  </a:lnTo>
                  <a:close/>
                </a:path>
                <a:path w="4284980" h="1655445">
                  <a:moveTo>
                    <a:pt x="1043197" y="1127646"/>
                  </a:moveTo>
                  <a:lnTo>
                    <a:pt x="1042680" y="1128265"/>
                  </a:lnTo>
                  <a:lnTo>
                    <a:pt x="1042235" y="1130943"/>
                  </a:lnTo>
                  <a:lnTo>
                    <a:pt x="1043197" y="1127646"/>
                  </a:lnTo>
                  <a:close/>
                </a:path>
                <a:path w="4284980" h="1655445">
                  <a:moveTo>
                    <a:pt x="1054194" y="1118243"/>
                  </a:moveTo>
                  <a:lnTo>
                    <a:pt x="1051051" y="1118243"/>
                  </a:lnTo>
                  <a:lnTo>
                    <a:pt x="1043197" y="1127646"/>
                  </a:lnTo>
                  <a:lnTo>
                    <a:pt x="1042235" y="1130943"/>
                  </a:lnTo>
                  <a:lnTo>
                    <a:pt x="1047805" y="1130943"/>
                  </a:lnTo>
                  <a:lnTo>
                    <a:pt x="1054194" y="1118243"/>
                  </a:lnTo>
                  <a:close/>
                </a:path>
                <a:path w="4284980" h="1655445">
                  <a:moveTo>
                    <a:pt x="1057117" y="1128186"/>
                  </a:moveTo>
                  <a:lnTo>
                    <a:pt x="1053742" y="1130943"/>
                  </a:lnTo>
                  <a:lnTo>
                    <a:pt x="1057397" y="1130943"/>
                  </a:lnTo>
                  <a:lnTo>
                    <a:pt x="1057117" y="1128186"/>
                  </a:lnTo>
                  <a:close/>
                </a:path>
                <a:path w="4284980" h="1655445">
                  <a:moveTo>
                    <a:pt x="1045941" y="1118243"/>
                  </a:moveTo>
                  <a:lnTo>
                    <a:pt x="1044346" y="1118243"/>
                  </a:lnTo>
                  <a:lnTo>
                    <a:pt x="1042680" y="1128265"/>
                  </a:lnTo>
                  <a:lnTo>
                    <a:pt x="1043197" y="1127646"/>
                  </a:lnTo>
                  <a:lnTo>
                    <a:pt x="1045941" y="1118243"/>
                  </a:lnTo>
                  <a:close/>
                </a:path>
                <a:path w="4284980" h="1655445">
                  <a:moveTo>
                    <a:pt x="1069289" y="1118243"/>
                  </a:moveTo>
                  <a:lnTo>
                    <a:pt x="1056109" y="1118243"/>
                  </a:lnTo>
                  <a:lnTo>
                    <a:pt x="1057117" y="1128186"/>
                  </a:lnTo>
                  <a:lnTo>
                    <a:pt x="1069289" y="1118243"/>
                  </a:lnTo>
                  <a:close/>
                </a:path>
                <a:path w="4284980" h="1655445">
                  <a:moveTo>
                    <a:pt x="1049397" y="1105543"/>
                  </a:moveTo>
                  <a:lnTo>
                    <a:pt x="983106" y="1105543"/>
                  </a:lnTo>
                  <a:lnTo>
                    <a:pt x="972300" y="1118243"/>
                  </a:lnTo>
                  <a:lnTo>
                    <a:pt x="1045879" y="1118243"/>
                  </a:lnTo>
                  <a:lnTo>
                    <a:pt x="1049397" y="1105543"/>
                  </a:lnTo>
                  <a:close/>
                </a:path>
                <a:path w="4284980" h="1655445">
                  <a:moveTo>
                    <a:pt x="1068967" y="1105543"/>
                  </a:moveTo>
                  <a:lnTo>
                    <a:pt x="1050193" y="1105543"/>
                  </a:lnTo>
                  <a:lnTo>
                    <a:pt x="1046161" y="1118243"/>
                  </a:lnTo>
                  <a:lnTo>
                    <a:pt x="1064161" y="1118243"/>
                  </a:lnTo>
                  <a:lnTo>
                    <a:pt x="1068967" y="1105543"/>
                  </a:lnTo>
                  <a:close/>
                </a:path>
                <a:path w="4284980" h="1655445">
                  <a:moveTo>
                    <a:pt x="1077532" y="1105543"/>
                  </a:moveTo>
                  <a:lnTo>
                    <a:pt x="1068967" y="1105543"/>
                  </a:lnTo>
                  <a:lnTo>
                    <a:pt x="1064894" y="1118243"/>
                  </a:lnTo>
                  <a:lnTo>
                    <a:pt x="1077532" y="1105543"/>
                  </a:lnTo>
                  <a:close/>
                </a:path>
                <a:path w="4284980" h="1655445">
                  <a:moveTo>
                    <a:pt x="1090924" y="1105543"/>
                  </a:moveTo>
                  <a:lnTo>
                    <a:pt x="1077532" y="1105543"/>
                  </a:lnTo>
                  <a:lnTo>
                    <a:pt x="1077145" y="1118243"/>
                  </a:lnTo>
                  <a:lnTo>
                    <a:pt x="1087867" y="1118243"/>
                  </a:lnTo>
                  <a:lnTo>
                    <a:pt x="1089866" y="1114949"/>
                  </a:lnTo>
                  <a:lnTo>
                    <a:pt x="1090924" y="1105543"/>
                  </a:lnTo>
                  <a:close/>
                </a:path>
                <a:path w="4284980" h="1655445">
                  <a:moveTo>
                    <a:pt x="1089866" y="1114949"/>
                  </a:moveTo>
                  <a:lnTo>
                    <a:pt x="1087867" y="1118243"/>
                  </a:lnTo>
                  <a:lnTo>
                    <a:pt x="1089495" y="1118243"/>
                  </a:lnTo>
                  <a:lnTo>
                    <a:pt x="1089866" y="1114949"/>
                  </a:lnTo>
                  <a:close/>
                </a:path>
                <a:path w="4284980" h="1655445">
                  <a:moveTo>
                    <a:pt x="1096715" y="1105543"/>
                  </a:moveTo>
                  <a:lnTo>
                    <a:pt x="1095573" y="1105543"/>
                  </a:lnTo>
                  <a:lnTo>
                    <a:pt x="1089866" y="1114949"/>
                  </a:lnTo>
                  <a:lnTo>
                    <a:pt x="1089495" y="1118243"/>
                  </a:lnTo>
                  <a:lnTo>
                    <a:pt x="1090757" y="1118243"/>
                  </a:lnTo>
                  <a:lnTo>
                    <a:pt x="1096715" y="1105543"/>
                  </a:lnTo>
                  <a:close/>
                </a:path>
                <a:path w="4284980" h="1655445">
                  <a:moveTo>
                    <a:pt x="1072078" y="1092843"/>
                  </a:moveTo>
                  <a:lnTo>
                    <a:pt x="1005935" y="1092843"/>
                  </a:lnTo>
                  <a:lnTo>
                    <a:pt x="995071" y="1105543"/>
                  </a:lnTo>
                  <a:lnTo>
                    <a:pt x="1064610" y="1105543"/>
                  </a:lnTo>
                  <a:lnTo>
                    <a:pt x="1072078" y="1092843"/>
                  </a:lnTo>
                  <a:close/>
                </a:path>
                <a:path w="4284980" h="1655445">
                  <a:moveTo>
                    <a:pt x="1080548" y="1092843"/>
                  </a:moveTo>
                  <a:lnTo>
                    <a:pt x="1077323" y="1092843"/>
                  </a:lnTo>
                  <a:lnTo>
                    <a:pt x="1068883" y="1105543"/>
                  </a:lnTo>
                  <a:lnTo>
                    <a:pt x="1077574" y="1105543"/>
                  </a:lnTo>
                  <a:lnTo>
                    <a:pt x="1080548" y="1092843"/>
                  </a:lnTo>
                  <a:close/>
                </a:path>
                <a:path w="4284980" h="1655445">
                  <a:moveTo>
                    <a:pt x="1095363" y="1092843"/>
                  </a:moveTo>
                  <a:lnTo>
                    <a:pt x="1083280" y="1092843"/>
                  </a:lnTo>
                  <a:lnTo>
                    <a:pt x="1082747" y="1105543"/>
                  </a:lnTo>
                  <a:lnTo>
                    <a:pt x="1087121" y="1105543"/>
                  </a:lnTo>
                  <a:lnTo>
                    <a:pt x="1095363" y="1092843"/>
                  </a:lnTo>
                  <a:close/>
                </a:path>
                <a:path w="4284980" h="1655445">
                  <a:moveTo>
                    <a:pt x="1125378" y="1092843"/>
                  </a:moveTo>
                  <a:lnTo>
                    <a:pt x="1103175" y="1092843"/>
                  </a:lnTo>
                  <a:lnTo>
                    <a:pt x="1095479" y="1105543"/>
                  </a:lnTo>
                  <a:lnTo>
                    <a:pt x="1117189" y="1105543"/>
                  </a:lnTo>
                  <a:lnTo>
                    <a:pt x="1125378" y="1092843"/>
                  </a:lnTo>
                  <a:close/>
                </a:path>
                <a:path w="4284980" h="1655445">
                  <a:moveTo>
                    <a:pt x="1129651" y="1092843"/>
                  </a:moveTo>
                  <a:lnTo>
                    <a:pt x="1127572" y="1092843"/>
                  </a:lnTo>
                  <a:lnTo>
                    <a:pt x="1119508" y="1105543"/>
                  </a:lnTo>
                  <a:lnTo>
                    <a:pt x="1123359" y="1105543"/>
                  </a:lnTo>
                  <a:lnTo>
                    <a:pt x="1129651" y="1092843"/>
                  </a:lnTo>
                  <a:close/>
                </a:path>
                <a:path w="4284980" h="1655445">
                  <a:moveTo>
                    <a:pt x="1027521" y="1088363"/>
                  </a:moveTo>
                  <a:lnTo>
                    <a:pt x="1025795" y="1092843"/>
                  </a:lnTo>
                  <a:lnTo>
                    <a:pt x="1027713" y="1089175"/>
                  </a:lnTo>
                  <a:lnTo>
                    <a:pt x="1027521" y="1088363"/>
                  </a:lnTo>
                  <a:close/>
                </a:path>
                <a:path w="4284980" h="1655445">
                  <a:moveTo>
                    <a:pt x="1028316" y="1088020"/>
                  </a:moveTo>
                  <a:lnTo>
                    <a:pt x="1027713" y="1089175"/>
                  </a:lnTo>
                  <a:lnTo>
                    <a:pt x="1028581" y="1092843"/>
                  </a:lnTo>
                  <a:lnTo>
                    <a:pt x="1029994" y="1092843"/>
                  </a:lnTo>
                  <a:lnTo>
                    <a:pt x="1028316" y="1088020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040499" y="1080143"/>
                  </a:lnTo>
                  <a:lnTo>
                    <a:pt x="1029994" y="1092843"/>
                  </a:lnTo>
                  <a:lnTo>
                    <a:pt x="1150409" y="1092843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150409" y="1092843"/>
                  </a:lnTo>
                  <a:lnTo>
                    <a:pt x="1156346" y="1085175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346" y="1085175"/>
                  </a:moveTo>
                  <a:lnTo>
                    <a:pt x="1150409" y="1092843"/>
                  </a:lnTo>
                  <a:lnTo>
                    <a:pt x="1155675" y="1092843"/>
                  </a:lnTo>
                  <a:lnTo>
                    <a:pt x="1156346" y="1085175"/>
                  </a:lnTo>
                  <a:close/>
                </a:path>
                <a:path w="4284980" h="1655445">
                  <a:moveTo>
                    <a:pt x="1028001" y="1087114"/>
                  </a:moveTo>
                  <a:lnTo>
                    <a:pt x="1027521" y="1088363"/>
                  </a:lnTo>
                  <a:lnTo>
                    <a:pt x="1027713" y="1089175"/>
                  </a:lnTo>
                  <a:lnTo>
                    <a:pt x="1028316" y="1088020"/>
                  </a:lnTo>
                  <a:lnTo>
                    <a:pt x="1028001" y="1087114"/>
                  </a:lnTo>
                  <a:close/>
                </a:path>
                <a:path w="4284980" h="1655445">
                  <a:moveTo>
                    <a:pt x="1025576" y="1080143"/>
                  </a:moveTo>
                  <a:lnTo>
                    <a:pt x="1027521" y="1088363"/>
                  </a:lnTo>
                  <a:lnTo>
                    <a:pt x="1028001" y="1087114"/>
                  </a:lnTo>
                  <a:lnTo>
                    <a:pt x="1025576" y="1080143"/>
                  </a:lnTo>
                  <a:close/>
                </a:path>
                <a:path w="4284980" h="1655445">
                  <a:moveTo>
                    <a:pt x="1032434" y="1080143"/>
                  </a:moveTo>
                  <a:lnTo>
                    <a:pt x="1030685" y="1080143"/>
                  </a:lnTo>
                  <a:lnTo>
                    <a:pt x="1028001" y="1087114"/>
                  </a:lnTo>
                  <a:lnTo>
                    <a:pt x="1028316" y="1088020"/>
                  </a:lnTo>
                  <a:lnTo>
                    <a:pt x="1032434" y="1080143"/>
                  </a:lnTo>
                  <a:close/>
                </a:path>
                <a:path w="4284980" h="1655445">
                  <a:moveTo>
                    <a:pt x="1160242" y="1080143"/>
                  </a:moveTo>
                  <a:lnTo>
                    <a:pt x="1156787" y="1080143"/>
                  </a:lnTo>
                  <a:lnTo>
                    <a:pt x="1156346" y="1085175"/>
                  </a:lnTo>
                  <a:lnTo>
                    <a:pt x="1160242" y="1080143"/>
                  </a:lnTo>
                  <a:close/>
                </a:path>
                <a:path w="4284980" h="1655445">
                  <a:moveTo>
                    <a:pt x="1031670" y="1067443"/>
                  </a:moveTo>
                  <a:lnTo>
                    <a:pt x="1027146" y="1067443"/>
                  </a:lnTo>
                  <a:lnTo>
                    <a:pt x="1017733" y="1080143"/>
                  </a:lnTo>
                  <a:lnTo>
                    <a:pt x="1029115" y="1080143"/>
                  </a:lnTo>
                  <a:lnTo>
                    <a:pt x="1031670" y="1067443"/>
                  </a:lnTo>
                  <a:close/>
                </a:path>
                <a:path w="4284980" h="1655445">
                  <a:moveTo>
                    <a:pt x="1069187" y="1067443"/>
                  </a:moveTo>
                  <a:lnTo>
                    <a:pt x="1060328" y="1067443"/>
                  </a:lnTo>
                  <a:lnTo>
                    <a:pt x="1052622" y="1080143"/>
                  </a:lnTo>
                  <a:lnTo>
                    <a:pt x="1065731" y="1080143"/>
                  </a:lnTo>
                  <a:lnTo>
                    <a:pt x="1069187" y="1067443"/>
                  </a:lnTo>
                  <a:close/>
                </a:path>
                <a:path w="4284980" h="1655445">
                  <a:moveTo>
                    <a:pt x="1130400" y="1067443"/>
                  </a:moveTo>
                  <a:lnTo>
                    <a:pt x="1073291" y="1067443"/>
                  </a:lnTo>
                  <a:lnTo>
                    <a:pt x="1065731" y="1080143"/>
                  </a:lnTo>
                  <a:lnTo>
                    <a:pt x="1127677" y="1080143"/>
                  </a:lnTo>
                  <a:lnTo>
                    <a:pt x="1130400" y="1067443"/>
                  </a:lnTo>
                  <a:close/>
                </a:path>
                <a:path w="4284980" h="1655445">
                  <a:moveTo>
                    <a:pt x="1163090" y="1067443"/>
                  </a:moveTo>
                  <a:lnTo>
                    <a:pt x="1135792" y="1067443"/>
                  </a:lnTo>
                  <a:lnTo>
                    <a:pt x="1134871" y="1080143"/>
                  </a:lnTo>
                  <a:lnTo>
                    <a:pt x="1163676" y="1080143"/>
                  </a:lnTo>
                  <a:lnTo>
                    <a:pt x="1163090" y="1067443"/>
                  </a:lnTo>
                  <a:close/>
                </a:path>
                <a:path w="4284980" h="1655445">
                  <a:moveTo>
                    <a:pt x="1185267" y="1067443"/>
                  </a:moveTo>
                  <a:lnTo>
                    <a:pt x="1175753" y="1067443"/>
                  </a:lnTo>
                  <a:lnTo>
                    <a:pt x="1168466" y="1080143"/>
                  </a:lnTo>
                  <a:lnTo>
                    <a:pt x="1178911" y="1080143"/>
                  </a:lnTo>
                  <a:lnTo>
                    <a:pt x="1185267" y="1067443"/>
                  </a:lnTo>
                  <a:close/>
                </a:path>
                <a:path w="4284980" h="1655445">
                  <a:moveTo>
                    <a:pt x="1082285" y="1063086"/>
                  </a:moveTo>
                  <a:lnTo>
                    <a:pt x="1079469" y="1067443"/>
                  </a:lnTo>
                  <a:lnTo>
                    <a:pt x="1082307" y="1067443"/>
                  </a:lnTo>
                  <a:lnTo>
                    <a:pt x="1082285" y="1063086"/>
                  </a:lnTo>
                  <a:close/>
                </a:path>
                <a:path w="4284980" h="1655445">
                  <a:moveTo>
                    <a:pt x="1152022" y="1054743"/>
                  </a:moveTo>
                  <a:lnTo>
                    <a:pt x="1095741" y="1054743"/>
                  </a:lnTo>
                  <a:lnTo>
                    <a:pt x="1086538" y="1067443"/>
                  </a:lnTo>
                  <a:lnTo>
                    <a:pt x="1148252" y="1067443"/>
                  </a:lnTo>
                  <a:lnTo>
                    <a:pt x="1152022" y="1054743"/>
                  </a:lnTo>
                  <a:close/>
                </a:path>
                <a:path w="4284980" h="1655445">
                  <a:moveTo>
                    <a:pt x="1157273" y="1059465"/>
                  </a:moveTo>
                  <a:lnTo>
                    <a:pt x="1152642" y="1067443"/>
                  </a:lnTo>
                  <a:lnTo>
                    <a:pt x="1157205" y="1067443"/>
                  </a:lnTo>
                  <a:lnTo>
                    <a:pt x="1157431" y="1067211"/>
                  </a:lnTo>
                  <a:lnTo>
                    <a:pt x="1157273" y="1059465"/>
                  </a:lnTo>
                  <a:close/>
                </a:path>
                <a:path w="4284980" h="1655445">
                  <a:moveTo>
                    <a:pt x="1161317" y="1063210"/>
                  </a:moveTo>
                  <a:lnTo>
                    <a:pt x="1157431" y="1067211"/>
                  </a:lnTo>
                  <a:lnTo>
                    <a:pt x="1157435" y="1067443"/>
                  </a:lnTo>
                  <a:lnTo>
                    <a:pt x="1161317" y="1063210"/>
                  </a:lnTo>
                  <a:close/>
                </a:path>
                <a:path w="4284980" h="1655445">
                  <a:moveTo>
                    <a:pt x="1175409" y="1054743"/>
                  </a:moveTo>
                  <a:lnTo>
                    <a:pt x="1170859" y="1054743"/>
                  </a:lnTo>
                  <a:lnTo>
                    <a:pt x="1162933" y="1067443"/>
                  </a:lnTo>
                  <a:lnTo>
                    <a:pt x="1167233" y="1067443"/>
                  </a:lnTo>
                  <a:lnTo>
                    <a:pt x="1175409" y="1054743"/>
                  </a:lnTo>
                  <a:close/>
                </a:path>
                <a:path w="4284980" h="1655445">
                  <a:moveTo>
                    <a:pt x="1196597" y="1054743"/>
                  </a:moveTo>
                  <a:lnTo>
                    <a:pt x="1191958" y="1054743"/>
                  </a:lnTo>
                  <a:lnTo>
                    <a:pt x="1176848" y="1067443"/>
                  </a:lnTo>
                  <a:lnTo>
                    <a:pt x="1185497" y="1067443"/>
                  </a:lnTo>
                  <a:lnTo>
                    <a:pt x="1196597" y="1054743"/>
                  </a:lnTo>
                  <a:close/>
                </a:path>
                <a:path w="4284980" h="1655445">
                  <a:moveTo>
                    <a:pt x="1207885" y="1054743"/>
                  </a:moveTo>
                  <a:lnTo>
                    <a:pt x="1196597" y="1054743"/>
                  </a:lnTo>
                  <a:lnTo>
                    <a:pt x="1199780" y="1067443"/>
                  </a:lnTo>
                  <a:lnTo>
                    <a:pt x="1202241" y="1067443"/>
                  </a:lnTo>
                  <a:lnTo>
                    <a:pt x="1207885" y="1054743"/>
                  </a:lnTo>
                  <a:close/>
                </a:path>
                <a:path w="4284980" h="1655445">
                  <a:moveTo>
                    <a:pt x="1227988" y="1054743"/>
                  </a:moveTo>
                  <a:lnTo>
                    <a:pt x="1220219" y="1054743"/>
                  </a:lnTo>
                  <a:lnTo>
                    <a:pt x="1218167" y="1067443"/>
                  </a:lnTo>
                  <a:lnTo>
                    <a:pt x="1227988" y="1054743"/>
                  </a:lnTo>
                  <a:close/>
                </a:path>
                <a:path w="4284980" h="1655445">
                  <a:moveTo>
                    <a:pt x="1169079" y="1054743"/>
                  </a:moveTo>
                  <a:lnTo>
                    <a:pt x="1160014" y="1054743"/>
                  </a:lnTo>
                  <a:lnTo>
                    <a:pt x="1157273" y="1059465"/>
                  </a:lnTo>
                  <a:lnTo>
                    <a:pt x="1157431" y="1067211"/>
                  </a:lnTo>
                  <a:lnTo>
                    <a:pt x="1161430" y="1063086"/>
                  </a:lnTo>
                  <a:lnTo>
                    <a:pt x="1169079" y="1054743"/>
                  </a:lnTo>
                  <a:close/>
                </a:path>
                <a:path w="4284980" h="1655445">
                  <a:moveTo>
                    <a:pt x="1169540" y="1054743"/>
                  </a:moveTo>
                  <a:lnTo>
                    <a:pt x="1169079" y="1054743"/>
                  </a:lnTo>
                  <a:lnTo>
                    <a:pt x="1161317" y="1063210"/>
                  </a:lnTo>
                  <a:lnTo>
                    <a:pt x="1169540" y="1054743"/>
                  </a:lnTo>
                  <a:close/>
                </a:path>
                <a:path w="4284980" h="1655445">
                  <a:moveTo>
                    <a:pt x="1087677" y="1054743"/>
                  </a:moveTo>
                  <a:lnTo>
                    <a:pt x="1082244" y="1054743"/>
                  </a:lnTo>
                  <a:lnTo>
                    <a:pt x="1082285" y="1063086"/>
                  </a:lnTo>
                  <a:lnTo>
                    <a:pt x="1087677" y="1054743"/>
                  </a:lnTo>
                  <a:close/>
                </a:path>
                <a:path w="4284980" h="1655445">
                  <a:moveTo>
                    <a:pt x="1160014" y="1054743"/>
                  </a:moveTo>
                  <a:lnTo>
                    <a:pt x="1157177" y="1054743"/>
                  </a:lnTo>
                  <a:lnTo>
                    <a:pt x="1157273" y="1059465"/>
                  </a:lnTo>
                  <a:lnTo>
                    <a:pt x="1160014" y="1054743"/>
                  </a:lnTo>
                  <a:close/>
                </a:path>
                <a:path w="4284980" h="1655445">
                  <a:moveTo>
                    <a:pt x="1095029" y="1042043"/>
                  </a:moveTo>
                  <a:lnTo>
                    <a:pt x="1084370" y="1042043"/>
                  </a:lnTo>
                  <a:lnTo>
                    <a:pt x="1078851" y="1054743"/>
                  </a:lnTo>
                  <a:lnTo>
                    <a:pt x="1088476" y="1054743"/>
                  </a:lnTo>
                  <a:lnTo>
                    <a:pt x="1095029" y="1042043"/>
                  </a:lnTo>
                  <a:close/>
                </a:path>
                <a:path w="4284980" h="1655445">
                  <a:moveTo>
                    <a:pt x="1103427" y="1042043"/>
                  </a:moveTo>
                  <a:lnTo>
                    <a:pt x="1094781" y="1054743"/>
                  </a:lnTo>
                  <a:lnTo>
                    <a:pt x="1097539" y="1054743"/>
                  </a:lnTo>
                  <a:lnTo>
                    <a:pt x="1103427" y="1042043"/>
                  </a:lnTo>
                  <a:close/>
                </a:path>
                <a:path w="4284980" h="1655445">
                  <a:moveTo>
                    <a:pt x="1182732" y="1042043"/>
                  </a:moveTo>
                  <a:lnTo>
                    <a:pt x="1113091" y="1042043"/>
                  </a:lnTo>
                  <a:lnTo>
                    <a:pt x="1111039" y="1054743"/>
                  </a:lnTo>
                  <a:lnTo>
                    <a:pt x="1172917" y="1054743"/>
                  </a:lnTo>
                  <a:lnTo>
                    <a:pt x="1182732" y="1042043"/>
                  </a:lnTo>
                  <a:close/>
                </a:path>
                <a:path w="4284980" h="1655445">
                  <a:moveTo>
                    <a:pt x="1180403" y="1052470"/>
                  </a:moveTo>
                  <a:lnTo>
                    <a:pt x="1177006" y="1054743"/>
                  </a:lnTo>
                  <a:lnTo>
                    <a:pt x="1179896" y="1054743"/>
                  </a:lnTo>
                  <a:lnTo>
                    <a:pt x="1180403" y="1052470"/>
                  </a:lnTo>
                  <a:close/>
                </a:path>
                <a:path w="4284980" h="1655445">
                  <a:moveTo>
                    <a:pt x="1182656" y="1050963"/>
                  </a:moveTo>
                  <a:lnTo>
                    <a:pt x="1180403" y="1052470"/>
                  </a:lnTo>
                  <a:lnTo>
                    <a:pt x="1179896" y="1054743"/>
                  </a:lnTo>
                  <a:lnTo>
                    <a:pt x="1182656" y="1050963"/>
                  </a:lnTo>
                  <a:close/>
                </a:path>
                <a:path w="4284980" h="1655445">
                  <a:moveTo>
                    <a:pt x="1210439" y="1042043"/>
                  </a:moveTo>
                  <a:lnTo>
                    <a:pt x="1195988" y="1042043"/>
                  </a:lnTo>
                  <a:lnTo>
                    <a:pt x="1182656" y="1050963"/>
                  </a:lnTo>
                  <a:lnTo>
                    <a:pt x="1179896" y="1054743"/>
                  </a:lnTo>
                  <a:lnTo>
                    <a:pt x="1205319" y="1054743"/>
                  </a:lnTo>
                  <a:lnTo>
                    <a:pt x="1210439" y="1042043"/>
                  </a:lnTo>
                  <a:close/>
                </a:path>
                <a:path w="4284980" h="1655445">
                  <a:moveTo>
                    <a:pt x="1229536" y="1042043"/>
                  </a:moveTo>
                  <a:lnTo>
                    <a:pt x="1215716" y="1042043"/>
                  </a:lnTo>
                  <a:lnTo>
                    <a:pt x="1208817" y="1054743"/>
                  </a:lnTo>
                  <a:lnTo>
                    <a:pt x="1221810" y="1054743"/>
                  </a:lnTo>
                  <a:lnTo>
                    <a:pt x="1229536" y="1042043"/>
                  </a:lnTo>
                  <a:close/>
                </a:path>
                <a:path w="4284980" h="1655445">
                  <a:moveTo>
                    <a:pt x="1234260" y="1042043"/>
                  </a:moveTo>
                  <a:lnTo>
                    <a:pt x="1229947" y="1042043"/>
                  </a:lnTo>
                  <a:lnTo>
                    <a:pt x="1223734" y="1054743"/>
                  </a:lnTo>
                  <a:lnTo>
                    <a:pt x="1226376" y="1054743"/>
                  </a:lnTo>
                  <a:lnTo>
                    <a:pt x="1234260" y="1042043"/>
                  </a:lnTo>
                  <a:close/>
                </a:path>
                <a:path w="4284980" h="1655445">
                  <a:moveTo>
                    <a:pt x="1251139" y="1042043"/>
                  </a:moveTo>
                  <a:lnTo>
                    <a:pt x="1234260" y="1042043"/>
                  </a:lnTo>
                  <a:lnTo>
                    <a:pt x="1235580" y="1054743"/>
                  </a:lnTo>
                  <a:lnTo>
                    <a:pt x="1243883" y="1054743"/>
                  </a:lnTo>
                  <a:lnTo>
                    <a:pt x="1251139" y="1042043"/>
                  </a:lnTo>
                  <a:close/>
                </a:path>
                <a:path w="4284980" h="1655445">
                  <a:moveTo>
                    <a:pt x="1252281" y="1042043"/>
                  </a:moveTo>
                  <a:lnTo>
                    <a:pt x="1243883" y="1054743"/>
                  </a:lnTo>
                  <a:lnTo>
                    <a:pt x="1249914" y="1054743"/>
                  </a:lnTo>
                  <a:lnTo>
                    <a:pt x="1252281" y="1042043"/>
                  </a:lnTo>
                  <a:close/>
                </a:path>
                <a:path w="4284980" h="1655445">
                  <a:moveTo>
                    <a:pt x="1189169" y="1042043"/>
                  </a:moveTo>
                  <a:lnTo>
                    <a:pt x="1182732" y="1042043"/>
                  </a:lnTo>
                  <a:lnTo>
                    <a:pt x="1180403" y="1052470"/>
                  </a:lnTo>
                  <a:lnTo>
                    <a:pt x="1182656" y="1050963"/>
                  </a:lnTo>
                  <a:lnTo>
                    <a:pt x="1189169" y="1042043"/>
                  </a:lnTo>
                  <a:close/>
                </a:path>
                <a:path w="4284980" h="1655445">
                  <a:moveTo>
                    <a:pt x="1115028" y="1029343"/>
                  </a:moveTo>
                  <a:lnTo>
                    <a:pt x="1102798" y="1029343"/>
                  </a:lnTo>
                  <a:lnTo>
                    <a:pt x="1099597" y="1042043"/>
                  </a:lnTo>
                  <a:lnTo>
                    <a:pt x="1104547" y="1042043"/>
                  </a:lnTo>
                  <a:lnTo>
                    <a:pt x="1115028" y="1029343"/>
                  </a:lnTo>
                  <a:close/>
                </a:path>
                <a:path w="4284980" h="1655445">
                  <a:moveTo>
                    <a:pt x="1114014" y="1036332"/>
                  </a:moveTo>
                  <a:lnTo>
                    <a:pt x="1111315" y="1042043"/>
                  </a:lnTo>
                  <a:lnTo>
                    <a:pt x="1113186" y="1042043"/>
                  </a:lnTo>
                  <a:lnTo>
                    <a:pt x="1114014" y="1036332"/>
                  </a:lnTo>
                  <a:close/>
                </a:path>
                <a:path w="4284980" h="1655445">
                  <a:moveTo>
                    <a:pt x="1119971" y="1029343"/>
                  </a:moveTo>
                  <a:lnTo>
                    <a:pt x="1117317" y="1029343"/>
                  </a:lnTo>
                  <a:lnTo>
                    <a:pt x="1114014" y="1036332"/>
                  </a:lnTo>
                  <a:lnTo>
                    <a:pt x="1113186" y="1042043"/>
                  </a:lnTo>
                  <a:lnTo>
                    <a:pt x="1119971" y="1029343"/>
                  </a:lnTo>
                  <a:close/>
                </a:path>
                <a:path w="4284980" h="1655445">
                  <a:moveTo>
                    <a:pt x="1125562" y="1029343"/>
                  </a:moveTo>
                  <a:lnTo>
                    <a:pt x="1119971" y="1029343"/>
                  </a:lnTo>
                  <a:lnTo>
                    <a:pt x="1113186" y="1042043"/>
                  </a:lnTo>
                  <a:lnTo>
                    <a:pt x="1117698" y="1042043"/>
                  </a:lnTo>
                  <a:lnTo>
                    <a:pt x="1125562" y="1029343"/>
                  </a:lnTo>
                  <a:close/>
                </a:path>
                <a:path w="4284980" h="1655445">
                  <a:moveTo>
                    <a:pt x="1142148" y="1029343"/>
                  </a:moveTo>
                  <a:lnTo>
                    <a:pt x="1125562" y="1029343"/>
                  </a:lnTo>
                  <a:lnTo>
                    <a:pt x="1127185" y="1042043"/>
                  </a:lnTo>
                  <a:lnTo>
                    <a:pt x="1132915" y="1042043"/>
                  </a:lnTo>
                  <a:lnTo>
                    <a:pt x="1142148" y="1029343"/>
                  </a:lnTo>
                  <a:close/>
                </a:path>
                <a:path w="4284980" h="1655445">
                  <a:moveTo>
                    <a:pt x="1146034" y="1029343"/>
                  </a:moveTo>
                  <a:lnTo>
                    <a:pt x="1137084" y="1042043"/>
                  </a:lnTo>
                  <a:lnTo>
                    <a:pt x="1151142" y="1042043"/>
                  </a:lnTo>
                  <a:lnTo>
                    <a:pt x="1146034" y="1029343"/>
                  </a:lnTo>
                  <a:close/>
                </a:path>
                <a:path w="4284980" h="1655445">
                  <a:moveTo>
                    <a:pt x="1210251" y="1029343"/>
                  </a:moveTo>
                  <a:lnTo>
                    <a:pt x="1159729" y="1029343"/>
                  </a:lnTo>
                  <a:lnTo>
                    <a:pt x="1151142" y="1042043"/>
                  </a:lnTo>
                  <a:lnTo>
                    <a:pt x="1201207" y="1042043"/>
                  </a:lnTo>
                  <a:lnTo>
                    <a:pt x="1210251" y="1029343"/>
                  </a:lnTo>
                  <a:close/>
                </a:path>
                <a:path w="4284980" h="1655445">
                  <a:moveTo>
                    <a:pt x="1209903" y="1037452"/>
                  </a:moveTo>
                  <a:lnTo>
                    <a:pt x="1205069" y="1042043"/>
                  </a:lnTo>
                  <a:lnTo>
                    <a:pt x="1209706" y="1042043"/>
                  </a:lnTo>
                  <a:lnTo>
                    <a:pt x="1209903" y="1037452"/>
                  </a:lnTo>
                  <a:close/>
                </a:path>
                <a:path w="4284980" h="1655445">
                  <a:moveTo>
                    <a:pt x="1267327" y="1029343"/>
                  </a:moveTo>
                  <a:lnTo>
                    <a:pt x="1231965" y="1029343"/>
                  </a:lnTo>
                  <a:lnTo>
                    <a:pt x="1216854" y="1042043"/>
                  </a:lnTo>
                  <a:lnTo>
                    <a:pt x="1261443" y="1042043"/>
                  </a:lnTo>
                  <a:lnTo>
                    <a:pt x="1267327" y="1029343"/>
                  </a:lnTo>
                  <a:close/>
                </a:path>
                <a:path w="4284980" h="1655445">
                  <a:moveTo>
                    <a:pt x="1276992" y="1029343"/>
                  </a:moveTo>
                  <a:lnTo>
                    <a:pt x="1270511" y="1029343"/>
                  </a:lnTo>
                  <a:lnTo>
                    <a:pt x="1263010" y="1042043"/>
                  </a:lnTo>
                  <a:lnTo>
                    <a:pt x="1268071" y="1042043"/>
                  </a:lnTo>
                  <a:lnTo>
                    <a:pt x="1276805" y="1033458"/>
                  </a:lnTo>
                  <a:lnTo>
                    <a:pt x="1276992" y="1029343"/>
                  </a:lnTo>
                  <a:close/>
                </a:path>
                <a:path w="4284980" h="1655445">
                  <a:moveTo>
                    <a:pt x="1283966" y="1029343"/>
                  </a:moveTo>
                  <a:lnTo>
                    <a:pt x="1280992" y="1029343"/>
                  </a:lnTo>
                  <a:lnTo>
                    <a:pt x="1276805" y="1033458"/>
                  </a:lnTo>
                  <a:lnTo>
                    <a:pt x="1276416" y="1042043"/>
                  </a:lnTo>
                  <a:lnTo>
                    <a:pt x="1283966" y="1029343"/>
                  </a:lnTo>
                  <a:close/>
                </a:path>
                <a:path w="4284980" h="1655445">
                  <a:moveTo>
                    <a:pt x="1218440" y="1029343"/>
                  </a:moveTo>
                  <a:lnTo>
                    <a:pt x="1210251" y="1029343"/>
                  </a:lnTo>
                  <a:lnTo>
                    <a:pt x="1209903" y="1037452"/>
                  </a:lnTo>
                  <a:lnTo>
                    <a:pt x="1218440" y="1029343"/>
                  </a:lnTo>
                  <a:close/>
                </a:path>
                <a:path w="4284980" h="1655445">
                  <a:moveTo>
                    <a:pt x="1117317" y="1029343"/>
                  </a:moveTo>
                  <a:lnTo>
                    <a:pt x="1115028" y="1029343"/>
                  </a:lnTo>
                  <a:lnTo>
                    <a:pt x="1114014" y="1036332"/>
                  </a:lnTo>
                  <a:lnTo>
                    <a:pt x="1117317" y="1029343"/>
                  </a:lnTo>
                  <a:close/>
                </a:path>
                <a:path w="4284980" h="1655445">
                  <a:moveTo>
                    <a:pt x="1280992" y="1029343"/>
                  </a:moveTo>
                  <a:lnTo>
                    <a:pt x="1276992" y="1029343"/>
                  </a:lnTo>
                  <a:lnTo>
                    <a:pt x="1276805" y="1033458"/>
                  </a:lnTo>
                  <a:lnTo>
                    <a:pt x="1280992" y="1029343"/>
                  </a:lnTo>
                  <a:close/>
                </a:path>
                <a:path w="4284980" h="1655445">
                  <a:moveTo>
                    <a:pt x="1237318" y="1016643"/>
                  </a:moveTo>
                  <a:lnTo>
                    <a:pt x="1188206" y="1016643"/>
                  </a:lnTo>
                  <a:lnTo>
                    <a:pt x="1174742" y="1029343"/>
                  </a:lnTo>
                  <a:lnTo>
                    <a:pt x="1230737" y="1029343"/>
                  </a:lnTo>
                  <a:lnTo>
                    <a:pt x="1237318" y="1016643"/>
                  </a:lnTo>
                  <a:close/>
                </a:path>
                <a:path w="4284980" h="1655445">
                  <a:moveTo>
                    <a:pt x="1290650" y="1016643"/>
                  </a:moveTo>
                  <a:lnTo>
                    <a:pt x="1257066" y="1016643"/>
                  </a:lnTo>
                  <a:lnTo>
                    <a:pt x="1247667" y="1029343"/>
                  </a:lnTo>
                  <a:lnTo>
                    <a:pt x="1290613" y="1029343"/>
                  </a:lnTo>
                  <a:lnTo>
                    <a:pt x="1290650" y="1016643"/>
                  </a:lnTo>
                  <a:close/>
                </a:path>
                <a:path w="4284980" h="1655445">
                  <a:moveTo>
                    <a:pt x="1319553" y="1003943"/>
                  </a:moveTo>
                  <a:lnTo>
                    <a:pt x="1280403" y="1003943"/>
                  </a:lnTo>
                  <a:lnTo>
                    <a:pt x="1273992" y="1016643"/>
                  </a:lnTo>
                  <a:lnTo>
                    <a:pt x="1297128" y="1016643"/>
                  </a:lnTo>
                  <a:lnTo>
                    <a:pt x="1290613" y="1029343"/>
                  </a:lnTo>
                  <a:lnTo>
                    <a:pt x="1299602" y="1029343"/>
                  </a:lnTo>
                  <a:lnTo>
                    <a:pt x="1309122" y="1016643"/>
                  </a:lnTo>
                  <a:lnTo>
                    <a:pt x="1319553" y="1003943"/>
                  </a:lnTo>
                  <a:close/>
                </a:path>
                <a:path w="4284980" h="1655445">
                  <a:moveTo>
                    <a:pt x="1314797" y="1016643"/>
                  </a:moveTo>
                  <a:lnTo>
                    <a:pt x="1310554" y="1016643"/>
                  </a:lnTo>
                  <a:lnTo>
                    <a:pt x="1303030" y="1029343"/>
                  </a:lnTo>
                  <a:lnTo>
                    <a:pt x="1303881" y="1029343"/>
                  </a:lnTo>
                  <a:lnTo>
                    <a:pt x="1314797" y="1016643"/>
                  </a:lnTo>
                  <a:close/>
                </a:path>
                <a:path w="4284980" h="1655445">
                  <a:moveTo>
                    <a:pt x="1178006" y="1015673"/>
                  </a:moveTo>
                  <a:lnTo>
                    <a:pt x="1177225" y="1016643"/>
                  </a:lnTo>
                  <a:lnTo>
                    <a:pt x="1178178" y="1016643"/>
                  </a:lnTo>
                  <a:lnTo>
                    <a:pt x="1178006" y="1015673"/>
                  </a:lnTo>
                  <a:close/>
                </a:path>
                <a:path w="4284980" h="1655445">
                  <a:moveTo>
                    <a:pt x="1196673" y="1003943"/>
                  </a:moveTo>
                  <a:lnTo>
                    <a:pt x="1187738" y="1003943"/>
                  </a:lnTo>
                  <a:lnTo>
                    <a:pt x="1185885" y="1016643"/>
                  </a:lnTo>
                  <a:lnTo>
                    <a:pt x="1196286" y="1016643"/>
                  </a:lnTo>
                  <a:lnTo>
                    <a:pt x="1196673" y="1003943"/>
                  </a:lnTo>
                  <a:close/>
                </a:path>
                <a:path w="4284980" h="1655445">
                  <a:moveTo>
                    <a:pt x="1206848" y="1003943"/>
                  </a:moveTo>
                  <a:lnTo>
                    <a:pt x="1200638" y="1003943"/>
                  </a:lnTo>
                  <a:lnTo>
                    <a:pt x="1199445" y="1016643"/>
                  </a:lnTo>
                  <a:lnTo>
                    <a:pt x="1206848" y="1003943"/>
                  </a:lnTo>
                  <a:close/>
                </a:path>
                <a:path w="4284980" h="1655445">
                  <a:moveTo>
                    <a:pt x="1208188" y="1003943"/>
                  </a:moveTo>
                  <a:lnTo>
                    <a:pt x="1199528" y="1016643"/>
                  </a:lnTo>
                  <a:lnTo>
                    <a:pt x="1209340" y="1016643"/>
                  </a:lnTo>
                  <a:lnTo>
                    <a:pt x="1208188" y="1003943"/>
                  </a:lnTo>
                  <a:close/>
                </a:path>
                <a:path w="4284980" h="1655445">
                  <a:moveTo>
                    <a:pt x="1275193" y="1003943"/>
                  </a:moveTo>
                  <a:lnTo>
                    <a:pt x="1215131" y="1003943"/>
                  </a:lnTo>
                  <a:lnTo>
                    <a:pt x="1214032" y="1016643"/>
                  </a:lnTo>
                  <a:lnTo>
                    <a:pt x="1270174" y="1016643"/>
                  </a:lnTo>
                  <a:lnTo>
                    <a:pt x="1275193" y="1003943"/>
                  </a:lnTo>
                  <a:close/>
                </a:path>
                <a:path w="4284980" h="1655445">
                  <a:moveTo>
                    <a:pt x="1340778" y="1003943"/>
                  </a:moveTo>
                  <a:lnTo>
                    <a:pt x="1333881" y="1003943"/>
                  </a:lnTo>
                  <a:lnTo>
                    <a:pt x="1326998" y="1016643"/>
                  </a:lnTo>
                  <a:lnTo>
                    <a:pt x="1340778" y="1003943"/>
                  </a:lnTo>
                  <a:close/>
                </a:path>
                <a:path w="4284980" h="1655445">
                  <a:moveTo>
                    <a:pt x="1187443" y="1003943"/>
                  </a:moveTo>
                  <a:lnTo>
                    <a:pt x="1175917" y="1003943"/>
                  </a:lnTo>
                  <a:lnTo>
                    <a:pt x="1178006" y="1015673"/>
                  </a:lnTo>
                  <a:lnTo>
                    <a:pt x="1187443" y="1003943"/>
                  </a:lnTo>
                  <a:close/>
                </a:path>
                <a:path w="4284980" h="1655445">
                  <a:moveTo>
                    <a:pt x="1205528" y="991243"/>
                  </a:moveTo>
                  <a:lnTo>
                    <a:pt x="1197622" y="991243"/>
                  </a:lnTo>
                  <a:lnTo>
                    <a:pt x="1188314" y="1003943"/>
                  </a:lnTo>
                  <a:lnTo>
                    <a:pt x="1195852" y="1003943"/>
                  </a:lnTo>
                  <a:lnTo>
                    <a:pt x="1205528" y="991243"/>
                  </a:lnTo>
                  <a:close/>
                </a:path>
                <a:path w="4284980" h="1655445">
                  <a:moveTo>
                    <a:pt x="1215958" y="994319"/>
                  </a:moveTo>
                  <a:lnTo>
                    <a:pt x="1208533" y="1003943"/>
                  </a:lnTo>
                  <a:lnTo>
                    <a:pt x="1213143" y="1003943"/>
                  </a:lnTo>
                  <a:lnTo>
                    <a:pt x="1215958" y="994319"/>
                  </a:lnTo>
                  <a:close/>
                </a:path>
                <a:path w="4284980" h="1655445">
                  <a:moveTo>
                    <a:pt x="1339232" y="991243"/>
                  </a:moveTo>
                  <a:lnTo>
                    <a:pt x="1230983" y="991243"/>
                  </a:lnTo>
                  <a:lnTo>
                    <a:pt x="1225852" y="1003943"/>
                  </a:lnTo>
                  <a:lnTo>
                    <a:pt x="1329221" y="1003943"/>
                  </a:lnTo>
                  <a:lnTo>
                    <a:pt x="1339232" y="991243"/>
                  </a:lnTo>
                  <a:close/>
                </a:path>
                <a:path w="4284980" h="1655445">
                  <a:moveTo>
                    <a:pt x="1350992" y="999173"/>
                  </a:moveTo>
                  <a:lnTo>
                    <a:pt x="1347597" y="1003943"/>
                  </a:lnTo>
                  <a:lnTo>
                    <a:pt x="1352309" y="1003943"/>
                  </a:lnTo>
                  <a:lnTo>
                    <a:pt x="1350992" y="999173"/>
                  </a:lnTo>
                  <a:close/>
                </a:path>
                <a:path w="4284980" h="1655445">
                  <a:moveTo>
                    <a:pt x="1356634" y="991243"/>
                  </a:moveTo>
                  <a:lnTo>
                    <a:pt x="1348801" y="991243"/>
                  </a:lnTo>
                  <a:lnTo>
                    <a:pt x="1350992" y="999173"/>
                  </a:lnTo>
                  <a:lnTo>
                    <a:pt x="1356634" y="991243"/>
                  </a:lnTo>
                  <a:close/>
                </a:path>
                <a:path w="4284980" h="1655445">
                  <a:moveTo>
                    <a:pt x="1218331" y="991243"/>
                  </a:moveTo>
                  <a:lnTo>
                    <a:pt x="1216858" y="991243"/>
                  </a:lnTo>
                  <a:lnTo>
                    <a:pt x="1215958" y="994319"/>
                  </a:lnTo>
                  <a:lnTo>
                    <a:pt x="1218331" y="991243"/>
                  </a:lnTo>
                  <a:close/>
                </a:path>
                <a:path w="4284980" h="1655445">
                  <a:moveTo>
                    <a:pt x="1233506" y="978543"/>
                  </a:moveTo>
                  <a:lnTo>
                    <a:pt x="1231929" y="991243"/>
                  </a:lnTo>
                  <a:lnTo>
                    <a:pt x="1232576" y="991243"/>
                  </a:lnTo>
                  <a:lnTo>
                    <a:pt x="1237160" y="985820"/>
                  </a:lnTo>
                  <a:lnTo>
                    <a:pt x="1233506" y="978543"/>
                  </a:lnTo>
                  <a:close/>
                </a:path>
                <a:path w="4284980" h="1655445">
                  <a:moveTo>
                    <a:pt x="1238640" y="988768"/>
                  </a:moveTo>
                  <a:lnTo>
                    <a:pt x="1236082" y="991243"/>
                  </a:lnTo>
                  <a:lnTo>
                    <a:pt x="1239883" y="991243"/>
                  </a:lnTo>
                  <a:lnTo>
                    <a:pt x="1238640" y="988768"/>
                  </a:lnTo>
                  <a:close/>
                </a:path>
                <a:path w="4284980" h="1655445">
                  <a:moveTo>
                    <a:pt x="1335465" y="978543"/>
                  </a:moveTo>
                  <a:lnTo>
                    <a:pt x="1249206" y="978543"/>
                  </a:lnTo>
                  <a:lnTo>
                    <a:pt x="1244569" y="983031"/>
                  </a:lnTo>
                  <a:lnTo>
                    <a:pt x="1239883" y="991243"/>
                  </a:lnTo>
                  <a:lnTo>
                    <a:pt x="1327106" y="991243"/>
                  </a:lnTo>
                  <a:lnTo>
                    <a:pt x="1335465" y="978543"/>
                  </a:lnTo>
                  <a:close/>
                </a:path>
                <a:path w="4284980" h="1655445">
                  <a:moveTo>
                    <a:pt x="1360141" y="978543"/>
                  </a:moveTo>
                  <a:lnTo>
                    <a:pt x="1350534" y="978543"/>
                  </a:lnTo>
                  <a:lnTo>
                    <a:pt x="1341805" y="991243"/>
                  </a:lnTo>
                  <a:lnTo>
                    <a:pt x="1350498" y="991243"/>
                  </a:lnTo>
                  <a:lnTo>
                    <a:pt x="1360141" y="978543"/>
                  </a:lnTo>
                  <a:close/>
                </a:path>
                <a:path w="4284980" h="1655445">
                  <a:moveTo>
                    <a:pt x="1381889" y="978543"/>
                  </a:moveTo>
                  <a:lnTo>
                    <a:pt x="1371408" y="978543"/>
                  </a:lnTo>
                  <a:lnTo>
                    <a:pt x="1362309" y="991243"/>
                  </a:lnTo>
                  <a:lnTo>
                    <a:pt x="1378047" y="991243"/>
                  </a:lnTo>
                  <a:lnTo>
                    <a:pt x="1381889" y="978543"/>
                  </a:lnTo>
                  <a:close/>
                </a:path>
                <a:path w="4284980" h="1655445">
                  <a:moveTo>
                    <a:pt x="1390570" y="978543"/>
                  </a:moveTo>
                  <a:lnTo>
                    <a:pt x="1384103" y="978543"/>
                  </a:lnTo>
                  <a:lnTo>
                    <a:pt x="1382094" y="991243"/>
                  </a:lnTo>
                  <a:lnTo>
                    <a:pt x="1393240" y="991243"/>
                  </a:lnTo>
                  <a:lnTo>
                    <a:pt x="1390570" y="978543"/>
                  </a:lnTo>
                  <a:close/>
                </a:path>
                <a:path w="4284980" h="1655445">
                  <a:moveTo>
                    <a:pt x="1247129" y="978543"/>
                  </a:moveTo>
                  <a:lnTo>
                    <a:pt x="1243311" y="978543"/>
                  </a:lnTo>
                  <a:lnTo>
                    <a:pt x="1237160" y="985820"/>
                  </a:lnTo>
                  <a:lnTo>
                    <a:pt x="1238640" y="988768"/>
                  </a:lnTo>
                  <a:lnTo>
                    <a:pt x="1244569" y="983031"/>
                  </a:lnTo>
                  <a:lnTo>
                    <a:pt x="1247129" y="978543"/>
                  </a:lnTo>
                  <a:close/>
                </a:path>
                <a:path w="4284980" h="1655445">
                  <a:moveTo>
                    <a:pt x="1368582" y="965843"/>
                  </a:moveTo>
                  <a:lnTo>
                    <a:pt x="1269390" y="965843"/>
                  </a:lnTo>
                  <a:lnTo>
                    <a:pt x="1266594" y="978543"/>
                  </a:lnTo>
                  <a:lnTo>
                    <a:pt x="1365575" y="978543"/>
                  </a:lnTo>
                  <a:lnTo>
                    <a:pt x="1368582" y="965843"/>
                  </a:lnTo>
                  <a:close/>
                </a:path>
                <a:path w="4284980" h="1655445">
                  <a:moveTo>
                    <a:pt x="1386497" y="965843"/>
                  </a:moveTo>
                  <a:lnTo>
                    <a:pt x="1378330" y="965843"/>
                  </a:lnTo>
                  <a:lnTo>
                    <a:pt x="1369230" y="978543"/>
                  </a:lnTo>
                  <a:lnTo>
                    <a:pt x="1372633" y="978543"/>
                  </a:lnTo>
                  <a:lnTo>
                    <a:pt x="1386497" y="965843"/>
                  </a:lnTo>
                  <a:close/>
                </a:path>
                <a:path w="4284980" h="1655445">
                  <a:moveTo>
                    <a:pt x="1398517" y="965843"/>
                  </a:moveTo>
                  <a:lnTo>
                    <a:pt x="1386497" y="965843"/>
                  </a:lnTo>
                  <a:lnTo>
                    <a:pt x="1387209" y="978543"/>
                  </a:lnTo>
                  <a:lnTo>
                    <a:pt x="1395994" y="978543"/>
                  </a:lnTo>
                  <a:lnTo>
                    <a:pt x="1398517" y="965843"/>
                  </a:lnTo>
                  <a:close/>
                </a:path>
                <a:path w="4284980" h="1655445">
                  <a:moveTo>
                    <a:pt x="1414237" y="965843"/>
                  </a:moveTo>
                  <a:lnTo>
                    <a:pt x="1407619" y="978543"/>
                  </a:lnTo>
                  <a:lnTo>
                    <a:pt x="1410621" y="978543"/>
                  </a:lnTo>
                  <a:lnTo>
                    <a:pt x="1414237" y="965843"/>
                  </a:lnTo>
                  <a:close/>
                </a:path>
                <a:path w="4284980" h="1655445">
                  <a:moveTo>
                    <a:pt x="1272751" y="953143"/>
                  </a:moveTo>
                  <a:lnTo>
                    <a:pt x="1261034" y="965843"/>
                  </a:lnTo>
                  <a:lnTo>
                    <a:pt x="1265851" y="965843"/>
                  </a:lnTo>
                  <a:lnTo>
                    <a:pt x="1272751" y="953143"/>
                  </a:lnTo>
                  <a:close/>
                </a:path>
                <a:path w="4284980" h="1655445">
                  <a:moveTo>
                    <a:pt x="1277168" y="954768"/>
                  </a:moveTo>
                  <a:lnTo>
                    <a:pt x="1270538" y="965843"/>
                  </a:lnTo>
                  <a:lnTo>
                    <a:pt x="1277442" y="965843"/>
                  </a:lnTo>
                  <a:lnTo>
                    <a:pt x="1277168" y="954768"/>
                  </a:lnTo>
                  <a:close/>
                </a:path>
                <a:path w="4284980" h="1655445">
                  <a:moveTo>
                    <a:pt x="1398486" y="953143"/>
                  </a:moveTo>
                  <a:lnTo>
                    <a:pt x="1284489" y="953143"/>
                  </a:lnTo>
                  <a:lnTo>
                    <a:pt x="1277442" y="965843"/>
                  </a:lnTo>
                  <a:lnTo>
                    <a:pt x="1392232" y="965843"/>
                  </a:lnTo>
                  <a:lnTo>
                    <a:pt x="1398486" y="953143"/>
                  </a:lnTo>
                  <a:close/>
                </a:path>
                <a:path w="4284980" h="1655445">
                  <a:moveTo>
                    <a:pt x="1397482" y="960613"/>
                  </a:moveTo>
                  <a:lnTo>
                    <a:pt x="1393254" y="965843"/>
                  </a:lnTo>
                  <a:lnTo>
                    <a:pt x="1396780" y="965843"/>
                  </a:lnTo>
                  <a:lnTo>
                    <a:pt x="1397482" y="960613"/>
                  </a:lnTo>
                  <a:close/>
                </a:path>
                <a:path w="4284980" h="1655445">
                  <a:moveTo>
                    <a:pt x="1416578" y="953143"/>
                  </a:moveTo>
                  <a:lnTo>
                    <a:pt x="1403522" y="953143"/>
                  </a:lnTo>
                  <a:lnTo>
                    <a:pt x="1398210" y="965843"/>
                  </a:lnTo>
                  <a:lnTo>
                    <a:pt x="1417003" y="965843"/>
                  </a:lnTo>
                  <a:lnTo>
                    <a:pt x="1416578" y="953143"/>
                  </a:lnTo>
                  <a:close/>
                </a:path>
                <a:path w="4284980" h="1655445">
                  <a:moveTo>
                    <a:pt x="1434841" y="953143"/>
                  </a:moveTo>
                  <a:lnTo>
                    <a:pt x="1425338" y="953143"/>
                  </a:lnTo>
                  <a:lnTo>
                    <a:pt x="1426516" y="965843"/>
                  </a:lnTo>
                  <a:lnTo>
                    <a:pt x="1434841" y="953143"/>
                  </a:lnTo>
                  <a:close/>
                </a:path>
                <a:path w="4284980" h="1655445">
                  <a:moveTo>
                    <a:pt x="1447804" y="953143"/>
                  </a:moveTo>
                  <a:lnTo>
                    <a:pt x="1434841" y="953143"/>
                  </a:lnTo>
                  <a:lnTo>
                    <a:pt x="1436076" y="965843"/>
                  </a:lnTo>
                  <a:lnTo>
                    <a:pt x="1447804" y="953143"/>
                  </a:lnTo>
                  <a:close/>
                </a:path>
                <a:path w="4284980" h="1655445">
                  <a:moveTo>
                    <a:pt x="1463539" y="953143"/>
                  </a:moveTo>
                  <a:lnTo>
                    <a:pt x="1455615" y="953143"/>
                  </a:lnTo>
                  <a:lnTo>
                    <a:pt x="1454505" y="965843"/>
                  </a:lnTo>
                  <a:lnTo>
                    <a:pt x="1463539" y="953143"/>
                  </a:lnTo>
                  <a:close/>
                </a:path>
                <a:path w="4284980" h="1655445">
                  <a:moveTo>
                    <a:pt x="1403522" y="953143"/>
                  </a:moveTo>
                  <a:lnTo>
                    <a:pt x="1398486" y="953143"/>
                  </a:lnTo>
                  <a:lnTo>
                    <a:pt x="1397482" y="960613"/>
                  </a:lnTo>
                  <a:lnTo>
                    <a:pt x="1403522" y="953143"/>
                  </a:lnTo>
                  <a:close/>
                </a:path>
                <a:path w="4284980" h="1655445">
                  <a:moveTo>
                    <a:pt x="1278141" y="953143"/>
                  </a:moveTo>
                  <a:lnTo>
                    <a:pt x="1277128" y="953143"/>
                  </a:lnTo>
                  <a:lnTo>
                    <a:pt x="1277168" y="954768"/>
                  </a:lnTo>
                  <a:lnTo>
                    <a:pt x="1278141" y="953143"/>
                  </a:lnTo>
                  <a:close/>
                </a:path>
                <a:path w="4284980" h="1655445">
                  <a:moveTo>
                    <a:pt x="1297908" y="940443"/>
                  </a:moveTo>
                  <a:lnTo>
                    <a:pt x="1294698" y="940443"/>
                  </a:lnTo>
                  <a:lnTo>
                    <a:pt x="1292085" y="953143"/>
                  </a:lnTo>
                  <a:lnTo>
                    <a:pt x="1295614" y="953143"/>
                  </a:lnTo>
                  <a:lnTo>
                    <a:pt x="1297908" y="940443"/>
                  </a:lnTo>
                  <a:close/>
                </a:path>
                <a:path w="4284980" h="1655445">
                  <a:moveTo>
                    <a:pt x="1416066" y="940443"/>
                  </a:moveTo>
                  <a:lnTo>
                    <a:pt x="1306204" y="940443"/>
                  </a:lnTo>
                  <a:lnTo>
                    <a:pt x="1296147" y="953143"/>
                  </a:lnTo>
                  <a:lnTo>
                    <a:pt x="1421783" y="953143"/>
                  </a:lnTo>
                  <a:lnTo>
                    <a:pt x="1416066" y="940443"/>
                  </a:lnTo>
                  <a:close/>
                </a:path>
                <a:path w="4284980" h="1655445">
                  <a:moveTo>
                    <a:pt x="1432788" y="940443"/>
                  </a:moveTo>
                  <a:lnTo>
                    <a:pt x="1422516" y="940443"/>
                  </a:lnTo>
                  <a:lnTo>
                    <a:pt x="1426715" y="953143"/>
                  </a:lnTo>
                  <a:lnTo>
                    <a:pt x="1432788" y="940443"/>
                  </a:lnTo>
                  <a:close/>
                </a:path>
                <a:path w="4284980" h="1655445">
                  <a:moveTo>
                    <a:pt x="1443721" y="940443"/>
                  </a:moveTo>
                  <a:lnTo>
                    <a:pt x="1442118" y="940443"/>
                  </a:lnTo>
                  <a:lnTo>
                    <a:pt x="1439490" y="953143"/>
                  </a:lnTo>
                  <a:lnTo>
                    <a:pt x="1440327" y="953143"/>
                  </a:lnTo>
                  <a:lnTo>
                    <a:pt x="1443721" y="940443"/>
                  </a:lnTo>
                  <a:close/>
                </a:path>
                <a:path w="4284980" h="1655445">
                  <a:moveTo>
                    <a:pt x="1447139" y="951023"/>
                  </a:moveTo>
                  <a:lnTo>
                    <a:pt x="1444956" y="953143"/>
                  </a:lnTo>
                  <a:lnTo>
                    <a:pt x="1446882" y="953143"/>
                  </a:lnTo>
                  <a:lnTo>
                    <a:pt x="1447139" y="951023"/>
                  </a:lnTo>
                  <a:close/>
                </a:path>
                <a:path w="4284980" h="1655445">
                  <a:moveTo>
                    <a:pt x="1461112" y="940443"/>
                  </a:moveTo>
                  <a:lnTo>
                    <a:pt x="1458034" y="940443"/>
                  </a:lnTo>
                  <a:lnTo>
                    <a:pt x="1453374" y="953143"/>
                  </a:lnTo>
                  <a:lnTo>
                    <a:pt x="1457898" y="953143"/>
                  </a:lnTo>
                  <a:lnTo>
                    <a:pt x="1461112" y="940443"/>
                  </a:lnTo>
                  <a:close/>
                </a:path>
                <a:path w="4284980" h="1655445">
                  <a:moveTo>
                    <a:pt x="1467258" y="940443"/>
                  </a:moveTo>
                  <a:lnTo>
                    <a:pt x="1458327" y="953143"/>
                  </a:lnTo>
                  <a:lnTo>
                    <a:pt x="1464033" y="953143"/>
                  </a:lnTo>
                  <a:lnTo>
                    <a:pt x="1467258" y="940443"/>
                  </a:lnTo>
                  <a:close/>
                </a:path>
                <a:path w="4284980" h="1655445">
                  <a:moveTo>
                    <a:pt x="1492996" y="940443"/>
                  </a:moveTo>
                  <a:lnTo>
                    <a:pt x="1471258" y="940443"/>
                  </a:lnTo>
                  <a:lnTo>
                    <a:pt x="1464033" y="953143"/>
                  </a:lnTo>
                  <a:lnTo>
                    <a:pt x="1483355" y="953143"/>
                  </a:lnTo>
                  <a:lnTo>
                    <a:pt x="1492996" y="940443"/>
                  </a:lnTo>
                  <a:close/>
                </a:path>
                <a:path w="4284980" h="1655445">
                  <a:moveTo>
                    <a:pt x="1458034" y="940443"/>
                  </a:moveTo>
                  <a:lnTo>
                    <a:pt x="1448421" y="940443"/>
                  </a:lnTo>
                  <a:lnTo>
                    <a:pt x="1447139" y="951023"/>
                  </a:lnTo>
                  <a:lnTo>
                    <a:pt x="1458034" y="940443"/>
                  </a:lnTo>
                  <a:close/>
                </a:path>
                <a:path w="4284980" h="1655445">
                  <a:moveTo>
                    <a:pt x="1340812" y="927743"/>
                  </a:moveTo>
                  <a:lnTo>
                    <a:pt x="1335248" y="927743"/>
                  </a:lnTo>
                  <a:lnTo>
                    <a:pt x="1323619" y="940443"/>
                  </a:lnTo>
                  <a:lnTo>
                    <a:pt x="1331922" y="940443"/>
                  </a:lnTo>
                  <a:lnTo>
                    <a:pt x="1340812" y="927743"/>
                  </a:lnTo>
                  <a:close/>
                </a:path>
                <a:path w="4284980" h="1655445">
                  <a:moveTo>
                    <a:pt x="1382193" y="927743"/>
                  </a:moveTo>
                  <a:lnTo>
                    <a:pt x="1346515" y="927743"/>
                  </a:lnTo>
                  <a:lnTo>
                    <a:pt x="1338189" y="940443"/>
                  </a:lnTo>
                  <a:lnTo>
                    <a:pt x="1374204" y="940443"/>
                  </a:lnTo>
                  <a:lnTo>
                    <a:pt x="1381872" y="929059"/>
                  </a:lnTo>
                  <a:lnTo>
                    <a:pt x="1382193" y="927743"/>
                  </a:lnTo>
                  <a:close/>
                </a:path>
                <a:path w="4284980" h="1655445">
                  <a:moveTo>
                    <a:pt x="1451280" y="927743"/>
                  </a:moveTo>
                  <a:lnTo>
                    <a:pt x="1382758" y="927743"/>
                  </a:lnTo>
                  <a:lnTo>
                    <a:pt x="1381872" y="929059"/>
                  </a:lnTo>
                  <a:lnTo>
                    <a:pt x="1379094" y="940443"/>
                  </a:lnTo>
                  <a:lnTo>
                    <a:pt x="1444505" y="940443"/>
                  </a:lnTo>
                  <a:lnTo>
                    <a:pt x="1451280" y="927743"/>
                  </a:lnTo>
                  <a:close/>
                </a:path>
                <a:path w="4284980" h="1655445">
                  <a:moveTo>
                    <a:pt x="1456254" y="927743"/>
                  </a:moveTo>
                  <a:lnTo>
                    <a:pt x="1451280" y="927743"/>
                  </a:lnTo>
                  <a:lnTo>
                    <a:pt x="1444505" y="940443"/>
                  </a:lnTo>
                  <a:lnTo>
                    <a:pt x="1445374" y="940443"/>
                  </a:lnTo>
                  <a:lnTo>
                    <a:pt x="1456254" y="927743"/>
                  </a:lnTo>
                  <a:close/>
                </a:path>
                <a:path w="4284980" h="1655445">
                  <a:moveTo>
                    <a:pt x="1465468" y="927743"/>
                  </a:moveTo>
                  <a:lnTo>
                    <a:pt x="1456254" y="927743"/>
                  </a:lnTo>
                  <a:lnTo>
                    <a:pt x="1445374" y="940443"/>
                  </a:lnTo>
                  <a:lnTo>
                    <a:pt x="1457592" y="940443"/>
                  </a:lnTo>
                  <a:lnTo>
                    <a:pt x="1465468" y="927743"/>
                  </a:lnTo>
                  <a:close/>
                </a:path>
                <a:path w="4284980" h="1655445">
                  <a:moveTo>
                    <a:pt x="1483007" y="927743"/>
                  </a:moveTo>
                  <a:lnTo>
                    <a:pt x="1465468" y="927743"/>
                  </a:lnTo>
                  <a:lnTo>
                    <a:pt x="1460756" y="940443"/>
                  </a:lnTo>
                  <a:lnTo>
                    <a:pt x="1484672" y="940443"/>
                  </a:lnTo>
                  <a:lnTo>
                    <a:pt x="1483007" y="927743"/>
                  </a:lnTo>
                  <a:close/>
                </a:path>
                <a:path w="4284980" h="1655445">
                  <a:moveTo>
                    <a:pt x="1521288" y="927743"/>
                  </a:moveTo>
                  <a:lnTo>
                    <a:pt x="1490441" y="927743"/>
                  </a:lnTo>
                  <a:lnTo>
                    <a:pt x="1484672" y="940443"/>
                  </a:lnTo>
                  <a:lnTo>
                    <a:pt x="1519477" y="940443"/>
                  </a:lnTo>
                  <a:lnTo>
                    <a:pt x="1521288" y="927743"/>
                  </a:lnTo>
                  <a:close/>
                </a:path>
                <a:path w="4284980" h="1655445">
                  <a:moveTo>
                    <a:pt x="1382758" y="927743"/>
                  </a:moveTo>
                  <a:lnTo>
                    <a:pt x="1382193" y="927743"/>
                  </a:lnTo>
                  <a:lnTo>
                    <a:pt x="1381872" y="929059"/>
                  </a:lnTo>
                  <a:lnTo>
                    <a:pt x="1382758" y="927743"/>
                  </a:lnTo>
                  <a:close/>
                </a:path>
                <a:path w="4284980" h="1655445">
                  <a:moveTo>
                    <a:pt x="1559990" y="915043"/>
                  </a:moveTo>
                  <a:lnTo>
                    <a:pt x="1361314" y="915043"/>
                  </a:lnTo>
                  <a:lnTo>
                    <a:pt x="1350462" y="927743"/>
                  </a:lnTo>
                  <a:lnTo>
                    <a:pt x="1551213" y="927743"/>
                  </a:lnTo>
                  <a:lnTo>
                    <a:pt x="1559990" y="915043"/>
                  </a:lnTo>
                  <a:close/>
                </a:path>
                <a:path w="4284980" h="1655445">
                  <a:moveTo>
                    <a:pt x="1577067" y="902343"/>
                  </a:moveTo>
                  <a:lnTo>
                    <a:pt x="1389428" y="902343"/>
                  </a:lnTo>
                  <a:lnTo>
                    <a:pt x="1387301" y="915043"/>
                  </a:lnTo>
                  <a:lnTo>
                    <a:pt x="1574376" y="915043"/>
                  </a:lnTo>
                  <a:lnTo>
                    <a:pt x="1577067" y="902343"/>
                  </a:lnTo>
                  <a:close/>
                </a:path>
                <a:path w="4284980" h="1655445">
                  <a:moveTo>
                    <a:pt x="1593454" y="902343"/>
                  </a:moveTo>
                  <a:lnTo>
                    <a:pt x="1592197" y="902343"/>
                  </a:lnTo>
                  <a:lnTo>
                    <a:pt x="1582396" y="915043"/>
                  </a:lnTo>
                  <a:lnTo>
                    <a:pt x="1593454" y="902343"/>
                  </a:lnTo>
                  <a:close/>
                </a:path>
                <a:path w="4284980" h="1655445">
                  <a:moveTo>
                    <a:pt x="1616822" y="889643"/>
                  </a:moveTo>
                  <a:lnTo>
                    <a:pt x="1419953" y="889643"/>
                  </a:lnTo>
                  <a:lnTo>
                    <a:pt x="1412379" y="902343"/>
                  </a:lnTo>
                  <a:lnTo>
                    <a:pt x="1604481" y="902343"/>
                  </a:lnTo>
                  <a:lnTo>
                    <a:pt x="1616822" y="889643"/>
                  </a:lnTo>
                  <a:close/>
                </a:path>
                <a:path w="4284980" h="1655445">
                  <a:moveTo>
                    <a:pt x="1627201" y="876943"/>
                  </a:moveTo>
                  <a:lnTo>
                    <a:pt x="1448317" y="876943"/>
                  </a:lnTo>
                  <a:lnTo>
                    <a:pt x="1441071" y="889643"/>
                  </a:lnTo>
                  <a:lnTo>
                    <a:pt x="1625602" y="889643"/>
                  </a:lnTo>
                  <a:lnTo>
                    <a:pt x="1627201" y="876943"/>
                  </a:lnTo>
                  <a:close/>
                </a:path>
                <a:path w="4284980" h="1655445">
                  <a:moveTo>
                    <a:pt x="1643798" y="876943"/>
                  </a:moveTo>
                  <a:lnTo>
                    <a:pt x="1634677" y="876943"/>
                  </a:lnTo>
                  <a:lnTo>
                    <a:pt x="1632123" y="889643"/>
                  </a:lnTo>
                  <a:lnTo>
                    <a:pt x="1639057" y="889643"/>
                  </a:lnTo>
                  <a:lnTo>
                    <a:pt x="1641808" y="886481"/>
                  </a:lnTo>
                  <a:lnTo>
                    <a:pt x="1643798" y="876943"/>
                  </a:lnTo>
                  <a:close/>
                </a:path>
                <a:path w="4284980" h="1655445">
                  <a:moveTo>
                    <a:pt x="1644222" y="883707"/>
                  </a:moveTo>
                  <a:lnTo>
                    <a:pt x="1641808" y="886481"/>
                  </a:lnTo>
                  <a:lnTo>
                    <a:pt x="1641148" y="889643"/>
                  </a:lnTo>
                  <a:lnTo>
                    <a:pt x="1644222" y="883707"/>
                  </a:lnTo>
                  <a:close/>
                </a:path>
                <a:path w="4284980" h="1655445">
                  <a:moveTo>
                    <a:pt x="1647724" y="876943"/>
                  </a:moveTo>
                  <a:lnTo>
                    <a:pt x="1643798" y="876943"/>
                  </a:lnTo>
                  <a:lnTo>
                    <a:pt x="1641808" y="886481"/>
                  </a:lnTo>
                  <a:lnTo>
                    <a:pt x="1644222" y="883707"/>
                  </a:lnTo>
                  <a:lnTo>
                    <a:pt x="1647724" y="876943"/>
                  </a:lnTo>
                  <a:close/>
                </a:path>
                <a:path w="4284980" h="1655445">
                  <a:moveTo>
                    <a:pt x="1650108" y="876943"/>
                  </a:moveTo>
                  <a:lnTo>
                    <a:pt x="1647724" y="876943"/>
                  </a:lnTo>
                  <a:lnTo>
                    <a:pt x="1644222" y="883707"/>
                  </a:lnTo>
                  <a:lnTo>
                    <a:pt x="1650108" y="876943"/>
                  </a:lnTo>
                  <a:close/>
                </a:path>
                <a:path w="4284980" h="1655445">
                  <a:moveTo>
                    <a:pt x="1456714" y="864243"/>
                  </a:moveTo>
                  <a:lnTo>
                    <a:pt x="1450542" y="876943"/>
                  </a:lnTo>
                  <a:lnTo>
                    <a:pt x="1453940" y="876943"/>
                  </a:lnTo>
                  <a:lnTo>
                    <a:pt x="1456714" y="864243"/>
                  </a:lnTo>
                  <a:close/>
                </a:path>
                <a:path w="4284980" h="1655445">
                  <a:moveTo>
                    <a:pt x="1589339" y="864243"/>
                  </a:moveTo>
                  <a:lnTo>
                    <a:pt x="1478106" y="864243"/>
                  </a:lnTo>
                  <a:lnTo>
                    <a:pt x="1467027" y="876943"/>
                  </a:lnTo>
                  <a:lnTo>
                    <a:pt x="1582365" y="876943"/>
                  </a:lnTo>
                  <a:lnTo>
                    <a:pt x="1589400" y="865474"/>
                  </a:lnTo>
                  <a:lnTo>
                    <a:pt x="1589339" y="864243"/>
                  </a:lnTo>
                  <a:close/>
                </a:path>
                <a:path w="4284980" h="1655445">
                  <a:moveTo>
                    <a:pt x="1589400" y="865474"/>
                  </a:moveTo>
                  <a:lnTo>
                    <a:pt x="1582365" y="876943"/>
                  </a:lnTo>
                  <a:lnTo>
                    <a:pt x="1589537" y="876943"/>
                  </a:lnTo>
                  <a:lnTo>
                    <a:pt x="1589754" y="872498"/>
                  </a:lnTo>
                  <a:lnTo>
                    <a:pt x="1589400" y="865474"/>
                  </a:lnTo>
                  <a:close/>
                </a:path>
                <a:path w="4284980" h="1655445">
                  <a:moveTo>
                    <a:pt x="1589754" y="872498"/>
                  </a:moveTo>
                  <a:lnTo>
                    <a:pt x="1589537" y="876943"/>
                  </a:lnTo>
                  <a:lnTo>
                    <a:pt x="1589977" y="876943"/>
                  </a:lnTo>
                  <a:lnTo>
                    <a:pt x="1589754" y="872498"/>
                  </a:lnTo>
                  <a:close/>
                </a:path>
                <a:path w="4284980" h="1655445">
                  <a:moveTo>
                    <a:pt x="1657870" y="864243"/>
                  </a:moveTo>
                  <a:lnTo>
                    <a:pt x="1603945" y="864243"/>
                  </a:lnTo>
                  <a:lnTo>
                    <a:pt x="1596731" y="876943"/>
                  </a:lnTo>
                  <a:lnTo>
                    <a:pt x="1652732" y="876943"/>
                  </a:lnTo>
                  <a:lnTo>
                    <a:pt x="1657870" y="864243"/>
                  </a:lnTo>
                  <a:close/>
                </a:path>
                <a:path w="4284980" h="1655445">
                  <a:moveTo>
                    <a:pt x="1675441" y="864243"/>
                  </a:moveTo>
                  <a:lnTo>
                    <a:pt x="1666666" y="864243"/>
                  </a:lnTo>
                  <a:lnTo>
                    <a:pt x="1662834" y="876943"/>
                  </a:lnTo>
                  <a:lnTo>
                    <a:pt x="1671336" y="876943"/>
                  </a:lnTo>
                  <a:lnTo>
                    <a:pt x="1675441" y="864243"/>
                  </a:lnTo>
                  <a:close/>
                </a:path>
                <a:path w="4284980" h="1655445">
                  <a:moveTo>
                    <a:pt x="1590155" y="864243"/>
                  </a:moveTo>
                  <a:lnTo>
                    <a:pt x="1589400" y="865474"/>
                  </a:lnTo>
                  <a:lnTo>
                    <a:pt x="1589754" y="872498"/>
                  </a:lnTo>
                  <a:lnTo>
                    <a:pt x="1590155" y="864243"/>
                  </a:lnTo>
                  <a:close/>
                </a:path>
                <a:path w="4284980" h="1655445">
                  <a:moveTo>
                    <a:pt x="1489802" y="851543"/>
                  </a:moveTo>
                  <a:lnTo>
                    <a:pt x="1483656" y="851543"/>
                  </a:lnTo>
                  <a:lnTo>
                    <a:pt x="1483321" y="864243"/>
                  </a:lnTo>
                  <a:lnTo>
                    <a:pt x="1489802" y="851543"/>
                  </a:lnTo>
                  <a:close/>
                </a:path>
                <a:path w="4284980" h="1655445">
                  <a:moveTo>
                    <a:pt x="1621484" y="851543"/>
                  </a:moveTo>
                  <a:lnTo>
                    <a:pt x="1492860" y="851543"/>
                  </a:lnTo>
                  <a:lnTo>
                    <a:pt x="1488378" y="864243"/>
                  </a:lnTo>
                  <a:lnTo>
                    <a:pt x="1614490" y="864243"/>
                  </a:lnTo>
                  <a:lnTo>
                    <a:pt x="1619010" y="858688"/>
                  </a:lnTo>
                  <a:lnTo>
                    <a:pt x="1621484" y="851543"/>
                  </a:lnTo>
                  <a:close/>
                </a:path>
                <a:path w="4284980" h="1655445">
                  <a:moveTo>
                    <a:pt x="1619010" y="858688"/>
                  </a:moveTo>
                  <a:lnTo>
                    <a:pt x="1614490" y="864243"/>
                  </a:lnTo>
                  <a:lnTo>
                    <a:pt x="1617086" y="864243"/>
                  </a:lnTo>
                  <a:lnTo>
                    <a:pt x="1619010" y="858688"/>
                  </a:lnTo>
                  <a:close/>
                </a:path>
                <a:path w="4284980" h="1655445">
                  <a:moveTo>
                    <a:pt x="1621302" y="855871"/>
                  </a:moveTo>
                  <a:lnTo>
                    <a:pt x="1619010" y="858688"/>
                  </a:lnTo>
                  <a:lnTo>
                    <a:pt x="1617086" y="864243"/>
                  </a:lnTo>
                  <a:lnTo>
                    <a:pt x="1620950" y="864243"/>
                  </a:lnTo>
                  <a:lnTo>
                    <a:pt x="1621302" y="855871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302" y="855871"/>
                  </a:lnTo>
                  <a:lnTo>
                    <a:pt x="1620950" y="864243"/>
                  </a:lnTo>
                  <a:lnTo>
                    <a:pt x="1623264" y="864243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631149" y="851543"/>
                  </a:moveTo>
                  <a:lnTo>
                    <a:pt x="1624824" y="851543"/>
                  </a:lnTo>
                  <a:lnTo>
                    <a:pt x="1623264" y="864243"/>
                  </a:lnTo>
                  <a:lnTo>
                    <a:pt x="1626667" y="864243"/>
                  </a:lnTo>
                  <a:lnTo>
                    <a:pt x="1631149" y="851543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35856" y="851543"/>
                  </a:lnTo>
                  <a:lnTo>
                    <a:pt x="1630856" y="864243"/>
                  </a:lnTo>
                  <a:lnTo>
                    <a:pt x="1681399" y="864243"/>
                  </a:lnTo>
                  <a:lnTo>
                    <a:pt x="1694890" y="856756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98045" y="855005"/>
                  </a:moveTo>
                  <a:lnTo>
                    <a:pt x="1694890" y="856756"/>
                  </a:lnTo>
                  <a:lnTo>
                    <a:pt x="1689033" y="864243"/>
                  </a:lnTo>
                  <a:lnTo>
                    <a:pt x="1695581" y="864243"/>
                  </a:lnTo>
                  <a:lnTo>
                    <a:pt x="1698045" y="855005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94890" y="856756"/>
                  </a:lnTo>
                  <a:lnTo>
                    <a:pt x="1698045" y="855005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484" y="851543"/>
                  </a:lnTo>
                  <a:lnTo>
                    <a:pt x="1621302" y="855871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723492" y="838843"/>
                  </a:moveTo>
                  <a:lnTo>
                    <a:pt x="1525289" y="838843"/>
                  </a:lnTo>
                  <a:lnTo>
                    <a:pt x="1519932" y="851543"/>
                  </a:lnTo>
                  <a:lnTo>
                    <a:pt x="1698969" y="851543"/>
                  </a:lnTo>
                  <a:lnTo>
                    <a:pt x="1698045" y="855005"/>
                  </a:lnTo>
                  <a:lnTo>
                    <a:pt x="1704285" y="851543"/>
                  </a:lnTo>
                  <a:lnTo>
                    <a:pt x="1723492" y="8388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550596" y="826143"/>
                  </a:lnTo>
                  <a:lnTo>
                    <a:pt x="1534120" y="838843"/>
                  </a:lnTo>
                  <a:lnTo>
                    <a:pt x="1679649" y="838843"/>
                  </a:lnTo>
                  <a:lnTo>
                    <a:pt x="1681900" y="833685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4572" y="827561"/>
                  </a:moveTo>
                  <a:lnTo>
                    <a:pt x="1681900" y="833685"/>
                  </a:lnTo>
                  <a:lnTo>
                    <a:pt x="1680488" y="838843"/>
                  </a:lnTo>
                  <a:lnTo>
                    <a:pt x="1685985" y="838843"/>
                  </a:lnTo>
                  <a:lnTo>
                    <a:pt x="1688400" y="836490"/>
                  </a:lnTo>
                  <a:lnTo>
                    <a:pt x="1684572" y="827561"/>
                  </a:lnTo>
                  <a:close/>
                </a:path>
                <a:path w="4284980" h="1655445">
                  <a:moveTo>
                    <a:pt x="1688400" y="836490"/>
                  </a:moveTo>
                  <a:lnTo>
                    <a:pt x="1685985" y="838843"/>
                  </a:lnTo>
                  <a:lnTo>
                    <a:pt x="1689409" y="838843"/>
                  </a:lnTo>
                  <a:lnTo>
                    <a:pt x="1688400" y="836490"/>
                  </a:lnTo>
                  <a:close/>
                </a:path>
                <a:path w="4284980" h="1655445">
                  <a:moveTo>
                    <a:pt x="1763071" y="826143"/>
                  </a:moveTo>
                  <a:lnTo>
                    <a:pt x="1699021" y="826143"/>
                  </a:lnTo>
                  <a:lnTo>
                    <a:pt x="1688400" y="836490"/>
                  </a:lnTo>
                  <a:lnTo>
                    <a:pt x="1689409" y="838843"/>
                  </a:lnTo>
                  <a:lnTo>
                    <a:pt x="1742070" y="838843"/>
                  </a:lnTo>
                  <a:lnTo>
                    <a:pt x="1763071" y="8261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681900" y="833685"/>
                  </a:lnTo>
                  <a:lnTo>
                    <a:pt x="1684572" y="827561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5190" y="826143"/>
                  </a:moveTo>
                  <a:lnTo>
                    <a:pt x="1683964" y="826143"/>
                  </a:lnTo>
                  <a:lnTo>
                    <a:pt x="1684572" y="827561"/>
                  </a:lnTo>
                  <a:lnTo>
                    <a:pt x="1685190" y="826143"/>
                  </a:lnTo>
                  <a:close/>
                </a:path>
                <a:path w="4284980" h="1655445">
                  <a:moveTo>
                    <a:pt x="1584449" y="813443"/>
                  </a:moveTo>
                  <a:lnTo>
                    <a:pt x="1581391" y="813443"/>
                  </a:lnTo>
                  <a:lnTo>
                    <a:pt x="1573873" y="826143"/>
                  </a:lnTo>
                  <a:lnTo>
                    <a:pt x="1584449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584449" y="813443"/>
                  </a:lnTo>
                  <a:lnTo>
                    <a:pt x="1583820" y="826143"/>
                  </a:lnTo>
                  <a:lnTo>
                    <a:pt x="1709072" y="826143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709072" y="826143"/>
                  </a:lnTo>
                  <a:lnTo>
                    <a:pt x="1712885" y="826143"/>
                  </a:lnTo>
                  <a:lnTo>
                    <a:pt x="1716392" y="821405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6392" y="821405"/>
                  </a:moveTo>
                  <a:lnTo>
                    <a:pt x="1712885" y="826143"/>
                  </a:lnTo>
                  <a:lnTo>
                    <a:pt x="1716299" y="826143"/>
                  </a:lnTo>
                  <a:lnTo>
                    <a:pt x="1716802" y="825350"/>
                  </a:lnTo>
                  <a:lnTo>
                    <a:pt x="1716392" y="821405"/>
                  </a:lnTo>
                  <a:close/>
                </a:path>
                <a:path w="4284980" h="1655445">
                  <a:moveTo>
                    <a:pt x="1718100" y="823302"/>
                  </a:moveTo>
                  <a:lnTo>
                    <a:pt x="1716802" y="825350"/>
                  </a:lnTo>
                  <a:lnTo>
                    <a:pt x="1716884" y="826143"/>
                  </a:lnTo>
                  <a:lnTo>
                    <a:pt x="1718100" y="823302"/>
                  </a:lnTo>
                  <a:close/>
                </a:path>
                <a:path w="4284980" h="1655445">
                  <a:moveTo>
                    <a:pt x="1777224" y="813443"/>
                  </a:moveTo>
                  <a:lnTo>
                    <a:pt x="1729859" y="813443"/>
                  </a:lnTo>
                  <a:lnTo>
                    <a:pt x="1725027" y="826143"/>
                  </a:lnTo>
                  <a:lnTo>
                    <a:pt x="1771061" y="826143"/>
                  </a:lnTo>
                  <a:lnTo>
                    <a:pt x="1777224" y="813443"/>
                  </a:lnTo>
                  <a:close/>
                </a:path>
                <a:path w="4284980" h="1655445">
                  <a:moveTo>
                    <a:pt x="1724350" y="813443"/>
                  </a:moveTo>
                  <a:lnTo>
                    <a:pt x="1722319" y="813443"/>
                  </a:lnTo>
                  <a:lnTo>
                    <a:pt x="1718100" y="823302"/>
                  </a:lnTo>
                  <a:lnTo>
                    <a:pt x="1724350" y="813443"/>
                  </a:lnTo>
                  <a:close/>
                </a:path>
                <a:path w="4284980" h="1655445">
                  <a:moveTo>
                    <a:pt x="1722285" y="813443"/>
                  </a:moveTo>
                  <a:lnTo>
                    <a:pt x="1715565" y="813443"/>
                  </a:lnTo>
                  <a:lnTo>
                    <a:pt x="1716392" y="821405"/>
                  </a:lnTo>
                  <a:lnTo>
                    <a:pt x="1722285" y="813443"/>
                  </a:lnTo>
                  <a:close/>
                </a:path>
                <a:path w="4284980" h="1655445">
                  <a:moveTo>
                    <a:pt x="1604228" y="800743"/>
                  </a:moveTo>
                  <a:lnTo>
                    <a:pt x="1599527" y="800743"/>
                  </a:lnTo>
                  <a:lnTo>
                    <a:pt x="1587558" y="813443"/>
                  </a:lnTo>
                  <a:lnTo>
                    <a:pt x="1600940" y="813443"/>
                  </a:lnTo>
                  <a:lnTo>
                    <a:pt x="1604228" y="800743"/>
                  </a:lnTo>
                  <a:close/>
                </a:path>
                <a:path w="4284980" h="1655445">
                  <a:moveTo>
                    <a:pt x="1796851" y="800743"/>
                  </a:moveTo>
                  <a:lnTo>
                    <a:pt x="1626273" y="800743"/>
                  </a:lnTo>
                  <a:lnTo>
                    <a:pt x="1618772" y="813443"/>
                  </a:lnTo>
                  <a:lnTo>
                    <a:pt x="1795803" y="813443"/>
                  </a:lnTo>
                  <a:lnTo>
                    <a:pt x="1796851" y="800743"/>
                  </a:lnTo>
                  <a:close/>
                </a:path>
                <a:path w="4284980" h="1655445">
                  <a:moveTo>
                    <a:pt x="1635153" y="788043"/>
                  </a:moveTo>
                  <a:lnTo>
                    <a:pt x="1621945" y="788043"/>
                  </a:lnTo>
                  <a:lnTo>
                    <a:pt x="1623547" y="800743"/>
                  </a:lnTo>
                  <a:lnTo>
                    <a:pt x="1635153" y="788043"/>
                  </a:lnTo>
                  <a:close/>
                </a:path>
                <a:path w="4284980" h="1655445">
                  <a:moveTo>
                    <a:pt x="1647201" y="790583"/>
                  </a:moveTo>
                  <a:lnTo>
                    <a:pt x="1640290" y="800743"/>
                  </a:lnTo>
                  <a:lnTo>
                    <a:pt x="1641588" y="800743"/>
                  </a:lnTo>
                  <a:lnTo>
                    <a:pt x="1647201" y="790583"/>
                  </a:lnTo>
                  <a:close/>
                </a:path>
                <a:path w="4284980" h="1655445">
                  <a:moveTo>
                    <a:pt x="1769542" y="788043"/>
                  </a:moveTo>
                  <a:lnTo>
                    <a:pt x="1656405" y="788043"/>
                  </a:lnTo>
                  <a:lnTo>
                    <a:pt x="1645672" y="800743"/>
                  </a:lnTo>
                  <a:lnTo>
                    <a:pt x="1763658" y="800743"/>
                  </a:lnTo>
                  <a:lnTo>
                    <a:pt x="1769405" y="793586"/>
                  </a:lnTo>
                  <a:lnTo>
                    <a:pt x="1769542" y="788043"/>
                  </a:lnTo>
                  <a:close/>
                </a:path>
                <a:path w="4284980" h="1655445">
                  <a:moveTo>
                    <a:pt x="1773857" y="788043"/>
                  </a:moveTo>
                  <a:lnTo>
                    <a:pt x="1769405" y="793586"/>
                  </a:lnTo>
                  <a:lnTo>
                    <a:pt x="1769228" y="800743"/>
                  </a:lnTo>
                  <a:lnTo>
                    <a:pt x="1773857" y="788043"/>
                  </a:lnTo>
                  <a:close/>
                </a:path>
                <a:path w="4284980" h="1655445">
                  <a:moveTo>
                    <a:pt x="1787111" y="788043"/>
                  </a:moveTo>
                  <a:lnTo>
                    <a:pt x="1784484" y="788043"/>
                  </a:lnTo>
                  <a:lnTo>
                    <a:pt x="1773966" y="800743"/>
                  </a:lnTo>
                  <a:lnTo>
                    <a:pt x="1775345" y="800743"/>
                  </a:lnTo>
                  <a:lnTo>
                    <a:pt x="1787111" y="788043"/>
                  </a:lnTo>
                  <a:close/>
                </a:path>
                <a:path w="4284980" h="1655445">
                  <a:moveTo>
                    <a:pt x="1836148" y="788043"/>
                  </a:moveTo>
                  <a:lnTo>
                    <a:pt x="1791018" y="788043"/>
                  </a:lnTo>
                  <a:lnTo>
                    <a:pt x="1786139" y="800743"/>
                  </a:lnTo>
                  <a:lnTo>
                    <a:pt x="1830839" y="800743"/>
                  </a:lnTo>
                  <a:lnTo>
                    <a:pt x="1836148" y="788043"/>
                  </a:lnTo>
                  <a:close/>
                </a:path>
                <a:path w="4284980" h="1655445">
                  <a:moveTo>
                    <a:pt x="1648928" y="788043"/>
                  </a:moveTo>
                  <a:lnTo>
                    <a:pt x="1648604" y="788043"/>
                  </a:lnTo>
                  <a:lnTo>
                    <a:pt x="1647201" y="790583"/>
                  </a:lnTo>
                  <a:lnTo>
                    <a:pt x="1648928" y="788043"/>
                  </a:lnTo>
                  <a:close/>
                </a:path>
                <a:path w="4284980" h="1655445">
                  <a:moveTo>
                    <a:pt x="1658258" y="775343"/>
                  </a:moveTo>
                  <a:lnTo>
                    <a:pt x="1649317" y="788043"/>
                  </a:lnTo>
                  <a:lnTo>
                    <a:pt x="1660991" y="788043"/>
                  </a:lnTo>
                  <a:lnTo>
                    <a:pt x="1658258" y="775343"/>
                  </a:lnTo>
                  <a:close/>
                </a:path>
                <a:path w="4284980" h="1655445">
                  <a:moveTo>
                    <a:pt x="1676886" y="775343"/>
                  </a:moveTo>
                  <a:lnTo>
                    <a:pt x="1673116" y="775343"/>
                  </a:lnTo>
                  <a:lnTo>
                    <a:pt x="1668352" y="788043"/>
                  </a:lnTo>
                  <a:lnTo>
                    <a:pt x="1677189" y="788043"/>
                  </a:lnTo>
                  <a:lnTo>
                    <a:pt x="1676886" y="775343"/>
                  </a:lnTo>
                  <a:close/>
                </a:path>
                <a:path w="4284980" h="1655445">
                  <a:moveTo>
                    <a:pt x="1714065" y="775343"/>
                  </a:moveTo>
                  <a:lnTo>
                    <a:pt x="1680372" y="775343"/>
                  </a:lnTo>
                  <a:lnTo>
                    <a:pt x="1677189" y="788043"/>
                  </a:lnTo>
                  <a:lnTo>
                    <a:pt x="1711676" y="788043"/>
                  </a:lnTo>
                  <a:lnTo>
                    <a:pt x="1714065" y="775343"/>
                  </a:lnTo>
                  <a:close/>
                </a:path>
                <a:path w="4284980" h="1655445">
                  <a:moveTo>
                    <a:pt x="1807539" y="775343"/>
                  </a:moveTo>
                  <a:lnTo>
                    <a:pt x="1722319" y="775343"/>
                  </a:lnTo>
                  <a:lnTo>
                    <a:pt x="1722015" y="788043"/>
                  </a:lnTo>
                  <a:lnTo>
                    <a:pt x="1807018" y="788043"/>
                  </a:lnTo>
                  <a:lnTo>
                    <a:pt x="1807992" y="786817"/>
                  </a:lnTo>
                  <a:lnTo>
                    <a:pt x="1807539" y="775343"/>
                  </a:lnTo>
                  <a:close/>
                </a:path>
                <a:path w="4284980" h="1655445">
                  <a:moveTo>
                    <a:pt x="1807992" y="786817"/>
                  </a:moveTo>
                  <a:lnTo>
                    <a:pt x="1807018" y="788043"/>
                  </a:lnTo>
                  <a:lnTo>
                    <a:pt x="1808040" y="788043"/>
                  </a:lnTo>
                  <a:lnTo>
                    <a:pt x="1807992" y="786817"/>
                  </a:lnTo>
                  <a:close/>
                </a:path>
                <a:path w="4284980" h="1655445">
                  <a:moveTo>
                    <a:pt x="1809230" y="785259"/>
                  </a:moveTo>
                  <a:lnTo>
                    <a:pt x="1807992" y="786817"/>
                  </a:lnTo>
                  <a:lnTo>
                    <a:pt x="1808040" y="788043"/>
                  </a:lnTo>
                  <a:lnTo>
                    <a:pt x="1809230" y="785259"/>
                  </a:lnTo>
                  <a:close/>
                </a:path>
                <a:path w="4284980" h="1655445">
                  <a:moveTo>
                    <a:pt x="1813651" y="779695"/>
                  </a:moveTo>
                  <a:lnTo>
                    <a:pt x="1809230" y="785259"/>
                  </a:lnTo>
                  <a:lnTo>
                    <a:pt x="1808040" y="788043"/>
                  </a:lnTo>
                  <a:lnTo>
                    <a:pt x="1814002" y="788043"/>
                  </a:lnTo>
                  <a:lnTo>
                    <a:pt x="1813651" y="779695"/>
                  </a:lnTo>
                  <a:close/>
                </a:path>
                <a:path w="4284980" h="1655445">
                  <a:moveTo>
                    <a:pt x="1870393" y="775343"/>
                  </a:moveTo>
                  <a:lnTo>
                    <a:pt x="1817109" y="775343"/>
                  </a:lnTo>
                  <a:lnTo>
                    <a:pt x="1813651" y="779695"/>
                  </a:lnTo>
                  <a:lnTo>
                    <a:pt x="1814002" y="788043"/>
                  </a:lnTo>
                  <a:lnTo>
                    <a:pt x="1860147" y="788043"/>
                  </a:lnTo>
                  <a:lnTo>
                    <a:pt x="1870393" y="775343"/>
                  </a:lnTo>
                  <a:close/>
                </a:path>
                <a:path w="4284980" h="1655445">
                  <a:moveTo>
                    <a:pt x="1813468" y="775343"/>
                  </a:moveTo>
                  <a:lnTo>
                    <a:pt x="1809230" y="785259"/>
                  </a:lnTo>
                  <a:lnTo>
                    <a:pt x="1813651" y="779695"/>
                  </a:lnTo>
                  <a:lnTo>
                    <a:pt x="1813468" y="775343"/>
                  </a:lnTo>
                  <a:close/>
                </a:path>
                <a:path w="4284980" h="1655445">
                  <a:moveTo>
                    <a:pt x="1687940" y="762643"/>
                  </a:moveTo>
                  <a:lnTo>
                    <a:pt x="1686917" y="762643"/>
                  </a:lnTo>
                  <a:lnTo>
                    <a:pt x="1683095" y="775343"/>
                  </a:lnTo>
                  <a:lnTo>
                    <a:pt x="1684410" y="775343"/>
                  </a:lnTo>
                  <a:lnTo>
                    <a:pt x="1687940" y="762643"/>
                  </a:lnTo>
                  <a:close/>
                </a:path>
                <a:path w="4284980" h="1655445">
                  <a:moveTo>
                    <a:pt x="1701639" y="762643"/>
                  </a:moveTo>
                  <a:lnTo>
                    <a:pt x="1690875" y="775343"/>
                  </a:lnTo>
                  <a:lnTo>
                    <a:pt x="1703859" y="775343"/>
                  </a:lnTo>
                  <a:lnTo>
                    <a:pt x="1701639" y="762643"/>
                  </a:lnTo>
                  <a:close/>
                </a:path>
                <a:path w="4284980" h="1655445">
                  <a:moveTo>
                    <a:pt x="1748816" y="762643"/>
                  </a:moveTo>
                  <a:lnTo>
                    <a:pt x="1717816" y="762643"/>
                  </a:lnTo>
                  <a:lnTo>
                    <a:pt x="1708497" y="775343"/>
                  </a:lnTo>
                  <a:lnTo>
                    <a:pt x="1732224" y="775343"/>
                  </a:lnTo>
                  <a:lnTo>
                    <a:pt x="1748816" y="762643"/>
                  </a:lnTo>
                  <a:close/>
                </a:path>
                <a:path w="4284980" h="1655445">
                  <a:moveTo>
                    <a:pt x="1750671" y="766250"/>
                  </a:moveTo>
                  <a:lnTo>
                    <a:pt x="1744433" y="775343"/>
                  </a:lnTo>
                  <a:lnTo>
                    <a:pt x="1750213" y="775343"/>
                  </a:lnTo>
                  <a:lnTo>
                    <a:pt x="1750671" y="766250"/>
                  </a:lnTo>
                  <a:close/>
                </a:path>
                <a:path w="4284980" h="1655445">
                  <a:moveTo>
                    <a:pt x="1833026" y="762643"/>
                  </a:moveTo>
                  <a:lnTo>
                    <a:pt x="1762023" y="762643"/>
                  </a:lnTo>
                  <a:lnTo>
                    <a:pt x="1750213" y="775343"/>
                  </a:lnTo>
                  <a:lnTo>
                    <a:pt x="1823363" y="775343"/>
                  </a:lnTo>
                  <a:lnTo>
                    <a:pt x="1833026" y="762643"/>
                  </a:lnTo>
                  <a:close/>
                </a:path>
                <a:path w="4284980" h="1655445">
                  <a:moveTo>
                    <a:pt x="1853142" y="762643"/>
                  </a:moveTo>
                  <a:lnTo>
                    <a:pt x="1842451" y="762643"/>
                  </a:lnTo>
                  <a:lnTo>
                    <a:pt x="1836368" y="775343"/>
                  </a:lnTo>
                  <a:lnTo>
                    <a:pt x="1836902" y="775343"/>
                  </a:lnTo>
                  <a:lnTo>
                    <a:pt x="1853142" y="762643"/>
                  </a:lnTo>
                  <a:close/>
                </a:path>
                <a:path w="4284980" h="1655445">
                  <a:moveTo>
                    <a:pt x="1854791" y="762854"/>
                  </a:moveTo>
                  <a:lnTo>
                    <a:pt x="1849274" y="775343"/>
                  </a:lnTo>
                  <a:lnTo>
                    <a:pt x="1855090" y="775343"/>
                  </a:lnTo>
                  <a:lnTo>
                    <a:pt x="1854791" y="762854"/>
                  </a:lnTo>
                  <a:close/>
                </a:path>
                <a:path w="4284980" h="1655445">
                  <a:moveTo>
                    <a:pt x="1898680" y="762643"/>
                  </a:moveTo>
                  <a:lnTo>
                    <a:pt x="1864430" y="762643"/>
                  </a:lnTo>
                  <a:lnTo>
                    <a:pt x="1855090" y="775343"/>
                  </a:lnTo>
                  <a:lnTo>
                    <a:pt x="1892732" y="775343"/>
                  </a:lnTo>
                  <a:lnTo>
                    <a:pt x="1898680" y="762643"/>
                  </a:lnTo>
                  <a:close/>
                </a:path>
                <a:path w="4284980" h="1655445">
                  <a:moveTo>
                    <a:pt x="1753145" y="762643"/>
                  </a:moveTo>
                  <a:lnTo>
                    <a:pt x="1750852" y="762643"/>
                  </a:lnTo>
                  <a:lnTo>
                    <a:pt x="1750671" y="766250"/>
                  </a:lnTo>
                  <a:lnTo>
                    <a:pt x="1753145" y="762643"/>
                  </a:lnTo>
                  <a:close/>
                </a:path>
                <a:path w="4284980" h="1655445">
                  <a:moveTo>
                    <a:pt x="1854884" y="762643"/>
                  </a:moveTo>
                  <a:lnTo>
                    <a:pt x="1854791" y="762854"/>
                  </a:lnTo>
                  <a:lnTo>
                    <a:pt x="1854884" y="762643"/>
                  </a:lnTo>
                  <a:close/>
                </a:path>
                <a:path w="4284980" h="1655445">
                  <a:moveTo>
                    <a:pt x="1741512" y="749943"/>
                  </a:moveTo>
                  <a:lnTo>
                    <a:pt x="1734423" y="749943"/>
                  </a:lnTo>
                  <a:lnTo>
                    <a:pt x="1731062" y="762643"/>
                  </a:lnTo>
                  <a:lnTo>
                    <a:pt x="1741512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43648" y="749943"/>
                  </a:lnTo>
                  <a:lnTo>
                    <a:pt x="1732664" y="762643"/>
                  </a:lnTo>
                  <a:lnTo>
                    <a:pt x="1769032" y="762643"/>
                  </a:lnTo>
                  <a:lnTo>
                    <a:pt x="1783903" y="754437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85722" y="753434"/>
                  </a:moveTo>
                  <a:lnTo>
                    <a:pt x="1783903" y="754437"/>
                  </a:lnTo>
                  <a:lnTo>
                    <a:pt x="1781255" y="762643"/>
                  </a:lnTo>
                  <a:lnTo>
                    <a:pt x="1786694" y="762643"/>
                  </a:lnTo>
                  <a:lnTo>
                    <a:pt x="1785722" y="753434"/>
                  </a:lnTo>
                  <a:close/>
                </a:path>
                <a:path w="4284980" h="1655445">
                  <a:moveTo>
                    <a:pt x="1791992" y="749974"/>
                  </a:moveTo>
                  <a:lnTo>
                    <a:pt x="1790725" y="762643"/>
                  </a:lnTo>
                  <a:lnTo>
                    <a:pt x="1796149" y="762643"/>
                  </a:lnTo>
                  <a:lnTo>
                    <a:pt x="1791992" y="749974"/>
                  </a:lnTo>
                  <a:close/>
                </a:path>
                <a:path w="4284980" h="1655445">
                  <a:moveTo>
                    <a:pt x="1926284" y="749943"/>
                  </a:moveTo>
                  <a:lnTo>
                    <a:pt x="1802578" y="749943"/>
                  </a:lnTo>
                  <a:lnTo>
                    <a:pt x="1796149" y="762643"/>
                  </a:lnTo>
                  <a:lnTo>
                    <a:pt x="1915157" y="762643"/>
                  </a:lnTo>
                  <a:lnTo>
                    <a:pt x="1926284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83903" y="754437"/>
                  </a:lnTo>
                  <a:lnTo>
                    <a:pt x="1785722" y="753434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91982" y="749943"/>
                  </a:moveTo>
                  <a:lnTo>
                    <a:pt x="1785354" y="749943"/>
                  </a:lnTo>
                  <a:lnTo>
                    <a:pt x="1785722" y="753434"/>
                  </a:lnTo>
                  <a:lnTo>
                    <a:pt x="1791978" y="749982"/>
                  </a:lnTo>
                  <a:close/>
                </a:path>
                <a:path w="4284980" h="1655445">
                  <a:moveTo>
                    <a:pt x="1817038" y="737243"/>
                  </a:moveTo>
                  <a:lnTo>
                    <a:pt x="1775324" y="737243"/>
                  </a:lnTo>
                  <a:lnTo>
                    <a:pt x="1767505" y="749943"/>
                  </a:lnTo>
                  <a:lnTo>
                    <a:pt x="1791982" y="749943"/>
                  </a:lnTo>
                  <a:lnTo>
                    <a:pt x="1817038" y="737243"/>
                  </a:lnTo>
                  <a:close/>
                </a:path>
                <a:path w="4284980" h="1655445">
                  <a:moveTo>
                    <a:pt x="1761962" y="737243"/>
                  </a:moveTo>
                  <a:lnTo>
                    <a:pt x="1746276" y="749943"/>
                  </a:lnTo>
                  <a:lnTo>
                    <a:pt x="1758967" y="749943"/>
                  </a:lnTo>
                  <a:lnTo>
                    <a:pt x="1761962" y="737243"/>
                  </a:lnTo>
                  <a:close/>
                </a:path>
                <a:path w="4284980" h="1655445">
                  <a:moveTo>
                    <a:pt x="1835015" y="743723"/>
                  </a:moveTo>
                  <a:lnTo>
                    <a:pt x="1828467" y="749943"/>
                  </a:lnTo>
                  <a:lnTo>
                    <a:pt x="1835677" y="749943"/>
                  </a:lnTo>
                  <a:lnTo>
                    <a:pt x="1835015" y="743723"/>
                  </a:lnTo>
                  <a:close/>
                </a:path>
                <a:path w="4284980" h="1655445">
                  <a:moveTo>
                    <a:pt x="1849749" y="737243"/>
                  </a:moveTo>
                  <a:lnTo>
                    <a:pt x="1841836" y="737243"/>
                  </a:lnTo>
                  <a:lnTo>
                    <a:pt x="1835015" y="743723"/>
                  </a:lnTo>
                  <a:lnTo>
                    <a:pt x="1835677" y="749943"/>
                  </a:lnTo>
                  <a:lnTo>
                    <a:pt x="1849749" y="737243"/>
                  </a:lnTo>
                  <a:close/>
                </a:path>
                <a:path w="4284980" h="1655445">
                  <a:moveTo>
                    <a:pt x="1879874" y="737243"/>
                  </a:moveTo>
                  <a:lnTo>
                    <a:pt x="1849749" y="737243"/>
                  </a:lnTo>
                  <a:lnTo>
                    <a:pt x="1835677" y="749943"/>
                  </a:lnTo>
                  <a:lnTo>
                    <a:pt x="1879937" y="749943"/>
                  </a:lnTo>
                  <a:lnTo>
                    <a:pt x="1879874" y="737243"/>
                  </a:lnTo>
                  <a:close/>
                </a:path>
                <a:path w="4284980" h="1655445">
                  <a:moveTo>
                    <a:pt x="1880283" y="737243"/>
                  </a:moveTo>
                  <a:lnTo>
                    <a:pt x="1880000" y="749943"/>
                  </a:lnTo>
                  <a:lnTo>
                    <a:pt x="1884837" y="749943"/>
                  </a:lnTo>
                  <a:lnTo>
                    <a:pt x="1880283" y="737243"/>
                  </a:lnTo>
                  <a:close/>
                </a:path>
                <a:path w="4284980" h="1655445">
                  <a:moveTo>
                    <a:pt x="1957697" y="737243"/>
                  </a:moveTo>
                  <a:lnTo>
                    <a:pt x="1903120" y="737243"/>
                  </a:lnTo>
                  <a:lnTo>
                    <a:pt x="1903203" y="749943"/>
                  </a:lnTo>
                  <a:lnTo>
                    <a:pt x="1946752" y="749943"/>
                  </a:lnTo>
                  <a:lnTo>
                    <a:pt x="1957697" y="737243"/>
                  </a:lnTo>
                  <a:close/>
                </a:path>
                <a:path w="4284980" h="1655445">
                  <a:moveTo>
                    <a:pt x="1841836" y="737243"/>
                  </a:moveTo>
                  <a:lnTo>
                    <a:pt x="1834326" y="737243"/>
                  </a:lnTo>
                  <a:lnTo>
                    <a:pt x="1835015" y="743723"/>
                  </a:lnTo>
                  <a:lnTo>
                    <a:pt x="1841836" y="737243"/>
                  </a:lnTo>
                  <a:close/>
                </a:path>
                <a:path w="4284980" h="1655445">
                  <a:moveTo>
                    <a:pt x="1776663" y="724543"/>
                  </a:moveTo>
                  <a:lnTo>
                    <a:pt x="1769800" y="724543"/>
                  </a:lnTo>
                  <a:lnTo>
                    <a:pt x="1762653" y="737243"/>
                  </a:lnTo>
                  <a:lnTo>
                    <a:pt x="1776663" y="724543"/>
                  </a:lnTo>
                  <a:close/>
                </a:path>
                <a:path w="4284980" h="1655445">
                  <a:moveTo>
                    <a:pt x="1794400" y="724543"/>
                  </a:moveTo>
                  <a:lnTo>
                    <a:pt x="1776663" y="724543"/>
                  </a:lnTo>
                  <a:lnTo>
                    <a:pt x="1782401" y="737243"/>
                  </a:lnTo>
                  <a:lnTo>
                    <a:pt x="1784118" y="737243"/>
                  </a:lnTo>
                  <a:lnTo>
                    <a:pt x="1794400" y="724543"/>
                  </a:lnTo>
                  <a:close/>
                </a:path>
                <a:path w="4284980" h="1655445">
                  <a:moveTo>
                    <a:pt x="1795311" y="724543"/>
                  </a:moveTo>
                  <a:lnTo>
                    <a:pt x="1784893" y="737243"/>
                  </a:lnTo>
                  <a:lnTo>
                    <a:pt x="1793709" y="737243"/>
                  </a:lnTo>
                  <a:lnTo>
                    <a:pt x="1795311" y="724543"/>
                  </a:lnTo>
                  <a:close/>
                </a:path>
                <a:path w="4284980" h="1655445">
                  <a:moveTo>
                    <a:pt x="1825865" y="724543"/>
                  </a:moveTo>
                  <a:lnTo>
                    <a:pt x="1802270" y="724543"/>
                  </a:lnTo>
                  <a:lnTo>
                    <a:pt x="1793709" y="737243"/>
                  </a:lnTo>
                  <a:lnTo>
                    <a:pt x="1820871" y="737243"/>
                  </a:lnTo>
                  <a:lnTo>
                    <a:pt x="1825865" y="724543"/>
                  </a:lnTo>
                  <a:close/>
                </a:path>
                <a:path w="4284980" h="1655445">
                  <a:moveTo>
                    <a:pt x="1827985" y="724543"/>
                  </a:moveTo>
                  <a:lnTo>
                    <a:pt x="1825865" y="724543"/>
                  </a:lnTo>
                  <a:lnTo>
                    <a:pt x="1820871" y="737243"/>
                  </a:lnTo>
                  <a:lnTo>
                    <a:pt x="1827985" y="724543"/>
                  </a:lnTo>
                  <a:close/>
                </a:path>
                <a:path w="4284980" h="1655445">
                  <a:moveTo>
                    <a:pt x="1829677" y="724543"/>
                  </a:moveTo>
                  <a:lnTo>
                    <a:pt x="1827985" y="724543"/>
                  </a:lnTo>
                  <a:lnTo>
                    <a:pt x="1820871" y="737243"/>
                  </a:lnTo>
                  <a:lnTo>
                    <a:pt x="1822529" y="737243"/>
                  </a:lnTo>
                  <a:lnTo>
                    <a:pt x="1829677" y="724543"/>
                  </a:lnTo>
                  <a:close/>
                </a:path>
                <a:path w="4284980" h="1655445">
                  <a:moveTo>
                    <a:pt x="1869267" y="724543"/>
                  </a:moveTo>
                  <a:lnTo>
                    <a:pt x="1856137" y="724543"/>
                  </a:lnTo>
                  <a:lnTo>
                    <a:pt x="1861864" y="737243"/>
                  </a:lnTo>
                  <a:lnTo>
                    <a:pt x="1862639" y="737243"/>
                  </a:lnTo>
                  <a:lnTo>
                    <a:pt x="1869267" y="724543"/>
                  </a:lnTo>
                  <a:close/>
                </a:path>
                <a:path w="4284980" h="1655445">
                  <a:moveTo>
                    <a:pt x="1908418" y="724543"/>
                  </a:moveTo>
                  <a:lnTo>
                    <a:pt x="1877825" y="724543"/>
                  </a:lnTo>
                  <a:lnTo>
                    <a:pt x="1871239" y="737243"/>
                  </a:lnTo>
                  <a:lnTo>
                    <a:pt x="1911276" y="737243"/>
                  </a:lnTo>
                  <a:lnTo>
                    <a:pt x="1908418" y="724543"/>
                  </a:lnTo>
                  <a:close/>
                </a:path>
                <a:path w="4284980" h="1655445">
                  <a:moveTo>
                    <a:pt x="1942249" y="724543"/>
                  </a:moveTo>
                  <a:lnTo>
                    <a:pt x="1937632" y="724543"/>
                  </a:lnTo>
                  <a:lnTo>
                    <a:pt x="1931080" y="737243"/>
                  </a:lnTo>
                  <a:lnTo>
                    <a:pt x="1939904" y="737243"/>
                  </a:lnTo>
                  <a:lnTo>
                    <a:pt x="1942249" y="724543"/>
                  </a:lnTo>
                  <a:close/>
                </a:path>
                <a:path w="4284980" h="1655445">
                  <a:moveTo>
                    <a:pt x="1987337" y="724543"/>
                  </a:moveTo>
                  <a:lnTo>
                    <a:pt x="1947219" y="724543"/>
                  </a:lnTo>
                  <a:lnTo>
                    <a:pt x="1947058" y="737243"/>
                  </a:lnTo>
                  <a:lnTo>
                    <a:pt x="1987976" y="737243"/>
                  </a:lnTo>
                  <a:lnTo>
                    <a:pt x="1987337" y="724543"/>
                  </a:lnTo>
                  <a:close/>
                </a:path>
                <a:path w="4284980" h="1655445">
                  <a:moveTo>
                    <a:pt x="1994562" y="724543"/>
                  </a:moveTo>
                  <a:lnTo>
                    <a:pt x="1987976" y="737243"/>
                  </a:lnTo>
                  <a:lnTo>
                    <a:pt x="1988845" y="737243"/>
                  </a:lnTo>
                  <a:lnTo>
                    <a:pt x="1994562" y="724543"/>
                  </a:lnTo>
                  <a:close/>
                </a:path>
                <a:path w="4284980" h="1655445">
                  <a:moveTo>
                    <a:pt x="1851488" y="711843"/>
                  </a:moveTo>
                  <a:lnTo>
                    <a:pt x="1834544" y="711843"/>
                  </a:lnTo>
                  <a:lnTo>
                    <a:pt x="1827608" y="724543"/>
                  </a:lnTo>
                  <a:lnTo>
                    <a:pt x="1848461" y="724543"/>
                  </a:lnTo>
                  <a:lnTo>
                    <a:pt x="1851488" y="711843"/>
                  </a:lnTo>
                  <a:close/>
                </a:path>
                <a:path w="4284980" h="1655445">
                  <a:moveTo>
                    <a:pt x="1873319" y="711843"/>
                  </a:moveTo>
                  <a:lnTo>
                    <a:pt x="1861445" y="724543"/>
                  </a:lnTo>
                  <a:lnTo>
                    <a:pt x="1863582" y="724543"/>
                  </a:lnTo>
                  <a:lnTo>
                    <a:pt x="1873220" y="712829"/>
                  </a:lnTo>
                  <a:lnTo>
                    <a:pt x="1873319" y="711843"/>
                  </a:lnTo>
                  <a:close/>
                </a:path>
                <a:path w="4284980" h="1655445">
                  <a:moveTo>
                    <a:pt x="1872793" y="717077"/>
                  </a:moveTo>
                  <a:lnTo>
                    <a:pt x="1871026" y="724543"/>
                  </a:lnTo>
                  <a:lnTo>
                    <a:pt x="1872042" y="724543"/>
                  </a:lnTo>
                  <a:lnTo>
                    <a:pt x="1872793" y="717077"/>
                  </a:lnTo>
                  <a:close/>
                </a:path>
                <a:path w="4284980" h="1655445">
                  <a:moveTo>
                    <a:pt x="1882523" y="711843"/>
                  </a:moveTo>
                  <a:lnTo>
                    <a:pt x="1878628" y="711843"/>
                  </a:lnTo>
                  <a:lnTo>
                    <a:pt x="1872042" y="724543"/>
                  </a:lnTo>
                  <a:lnTo>
                    <a:pt x="1875822" y="724543"/>
                  </a:lnTo>
                  <a:lnTo>
                    <a:pt x="1882523" y="711843"/>
                  </a:lnTo>
                  <a:close/>
                </a:path>
                <a:path w="4284980" h="1655445">
                  <a:moveTo>
                    <a:pt x="1884078" y="712940"/>
                  </a:moveTo>
                  <a:lnTo>
                    <a:pt x="1875822" y="724543"/>
                  </a:lnTo>
                  <a:lnTo>
                    <a:pt x="1879476" y="724543"/>
                  </a:lnTo>
                  <a:lnTo>
                    <a:pt x="1884078" y="712940"/>
                  </a:lnTo>
                  <a:close/>
                </a:path>
                <a:path w="4284980" h="1655445">
                  <a:moveTo>
                    <a:pt x="1946459" y="711843"/>
                  </a:moveTo>
                  <a:lnTo>
                    <a:pt x="1887373" y="711843"/>
                  </a:lnTo>
                  <a:lnTo>
                    <a:pt x="1879853" y="724543"/>
                  </a:lnTo>
                  <a:lnTo>
                    <a:pt x="1938351" y="724543"/>
                  </a:lnTo>
                  <a:lnTo>
                    <a:pt x="1946459" y="711843"/>
                  </a:lnTo>
                  <a:close/>
                </a:path>
                <a:path w="4284980" h="1655445">
                  <a:moveTo>
                    <a:pt x="1958511" y="711843"/>
                  </a:moveTo>
                  <a:lnTo>
                    <a:pt x="1955631" y="711843"/>
                  </a:lnTo>
                  <a:lnTo>
                    <a:pt x="1951516" y="724543"/>
                  </a:lnTo>
                  <a:lnTo>
                    <a:pt x="1953642" y="724543"/>
                  </a:lnTo>
                  <a:lnTo>
                    <a:pt x="1958511" y="711843"/>
                  </a:lnTo>
                  <a:close/>
                </a:path>
                <a:path w="4284980" h="1655445">
                  <a:moveTo>
                    <a:pt x="1964503" y="722118"/>
                  </a:moveTo>
                  <a:lnTo>
                    <a:pt x="1962844" y="724543"/>
                  </a:lnTo>
                  <a:lnTo>
                    <a:pt x="1964427" y="724543"/>
                  </a:lnTo>
                  <a:lnTo>
                    <a:pt x="1964503" y="722118"/>
                  </a:lnTo>
                  <a:close/>
                </a:path>
                <a:path w="4284980" h="1655445">
                  <a:moveTo>
                    <a:pt x="1977028" y="711843"/>
                  </a:moveTo>
                  <a:lnTo>
                    <a:pt x="1969767" y="724543"/>
                  </a:lnTo>
                  <a:lnTo>
                    <a:pt x="1980196" y="724543"/>
                  </a:lnTo>
                  <a:lnTo>
                    <a:pt x="1977028" y="711843"/>
                  </a:lnTo>
                  <a:close/>
                </a:path>
                <a:path w="4284980" h="1655445">
                  <a:moveTo>
                    <a:pt x="2014718" y="711843"/>
                  </a:moveTo>
                  <a:lnTo>
                    <a:pt x="1983819" y="711843"/>
                  </a:lnTo>
                  <a:lnTo>
                    <a:pt x="1992698" y="724543"/>
                  </a:lnTo>
                  <a:lnTo>
                    <a:pt x="2004656" y="724543"/>
                  </a:lnTo>
                  <a:lnTo>
                    <a:pt x="2014718" y="711843"/>
                  </a:lnTo>
                  <a:close/>
                </a:path>
                <a:path w="4284980" h="1655445">
                  <a:moveTo>
                    <a:pt x="1971528" y="711843"/>
                  </a:moveTo>
                  <a:lnTo>
                    <a:pt x="1964824" y="711843"/>
                  </a:lnTo>
                  <a:lnTo>
                    <a:pt x="1964503" y="722118"/>
                  </a:lnTo>
                  <a:lnTo>
                    <a:pt x="1971528" y="711843"/>
                  </a:lnTo>
                  <a:close/>
                </a:path>
                <a:path w="4284980" h="1655445">
                  <a:moveTo>
                    <a:pt x="1874031" y="711843"/>
                  </a:moveTo>
                  <a:lnTo>
                    <a:pt x="1873220" y="712829"/>
                  </a:lnTo>
                  <a:lnTo>
                    <a:pt x="1872793" y="717077"/>
                  </a:lnTo>
                  <a:lnTo>
                    <a:pt x="1874031" y="711843"/>
                  </a:lnTo>
                  <a:close/>
                </a:path>
                <a:path w="4284980" h="1655445">
                  <a:moveTo>
                    <a:pt x="1884858" y="711843"/>
                  </a:moveTo>
                  <a:lnTo>
                    <a:pt x="1884513" y="711843"/>
                  </a:lnTo>
                  <a:lnTo>
                    <a:pt x="1884078" y="712940"/>
                  </a:lnTo>
                  <a:lnTo>
                    <a:pt x="1884858" y="711843"/>
                  </a:lnTo>
                  <a:close/>
                </a:path>
                <a:path w="4284980" h="1655445">
                  <a:moveTo>
                    <a:pt x="1904753" y="699143"/>
                  </a:moveTo>
                  <a:lnTo>
                    <a:pt x="1863446" y="699143"/>
                  </a:lnTo>
                  <a:lnTo>
                    <a:pt x="1843886" y="711843"/>
                  </a:lnTo>
                  <a:lnTo>
                    <a:pt x="1892534" y="711843"/>
                  </a:lnTo>
                  <a:lnTo>
                    <a:pt x="1904753" y="699143"/>
                  </a:lnTo>
                  <a:close/>
                </a:path>
                <a:path w="4284980" h="1655445">
                  <a:moveTo>
                    <a:pt x="1905884" y="699143"/>
                  </a:moveTo>
                  <a:lnTo>
                    <a:pt x="1904753" y="699143"/>
                  </a:lnTo>
                  <a:lnTo>
                    <a:pt x="1898134" y="711843"/>
                  </a:lnTo>
                  <a:lnTo>
                    <a:pt x="1905748" y="711843"/>
                  </a:lnTo>
                  <a:lnTo>
                    <a:pt x="1905884" y="699143"/>
                  </a:lnTo>
                  <a:close/>
                </a:path>
                <a:path w="4284980" h="1655445">
                  <a:moveTo>
                    <a:pt x="1909695" y="699143"/>
                  </a:moveTo>
                  <a:lnTo>
                    <a:pt x="1907036" y="711843"/>
                  </a:lnTo>
                  <a:lnTo>
                    <a:pt x="1911978" y="711843"/>
                  </a:lnTo>
                  <a:lnTo>
                    <a:pt x="1909695" y="699143"/>
                  </a:lnTo>
                  <a:close/>
                </a:path>
                <a:path w="4284980" h="1655445">
                  <a:moveTo>
                    <a:pt x="1980677" y="699143"/>
                  </a:moveTo>
                  <a:lnTo>
                    <a:pt x="1919685" y="699143"/>
                  </a:lnTo>
                  <a:lnTo>
                    <a:pt x="1911978" y="711843"/>
                  </a:lnTo>
                  <a:lnTo>
                    <a:pt x="1979379" y="711843"/>
                  </a:lnTo>
                  <a:lnTo>
                    <a:pt x="1980677" y="699143"/>
                  </a:lnTo>
                  <a:close/>
                </a:path>
                <a:path w="4284980" h="1655445">
                  <a:moveTo>
                    <a:pt x="1984252" y="702057"/>
                  </a:moveTo>
                  <a:lnTo>
                    <a:pt x="1979379" y="711843"/>
                  </a:lnTo>
                  <a:lnTo>
                    <a:pt x="1987934" y="711843"/>
                  </a:lnTo>
                  <a:lnTo>
                    <a:pt x="1986543" y="703924"/>
                  </a:lnTo>
                  <a:lnTo>
                    <a:pt x="1984252" y="702057"/>
                  </a:lnTo>
                  <a:close/>
                </a:path>
                <a:path w="4284980" h="1655445">
                  <a:moveTo>
                    <a:pt x="1990510" y="699143"/>
                  </a:moveTo>
                  <a:lnTo>
                    <a:pt x="1985703" y="699143"/>
                  </a:lnTo>
                  <a:lnTo>
                    <a:pt x="1986543" y="703924"/>
                  </a:lnTo>
                  <a:lnTo>
                    <a:pt x="1996258" y="711843"/>
                  </a:lnTo>
                  <a:lnTo>
                    <a:pt x="1990510" y="699143"/>
                  </a:lnTo>
                  <a:close/>
                </a:path>
                <a:path w="4284980" h="1655445">
                  <a:moveTo>
                    <a:pt x="2052535" y="699143"/>
                  </a:moveTo>
                  <a:lnTo>
                    <a:pt x="2013807" y="699143"/>
                  </a:lnTo>
                  <a:lnTo>
                    <a:pt x="2006383" y="711843"/>
                  </a:lnTo>
                  <a:lnTo>
                    <a:pt x="2036932" y="711843"/>
                  </a:lnTo>
                  <a:lnTo>
                    <a:pt x="2052535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4252" y="702057"/>
                  </a:lnTo>
                  <a:lnTo>
                    <a:pt x="1986543" y="703924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0677" y="699143"/>
                  </a:lnTo>
                  <a:lnTo>
                    <a:pt x="1984252" y="702057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872984" y="686443"/>
                  </a:moveTo>
                  <a:lnTo>
                    <a:pt x="1869089" y="686443"/>
                  </a:lnTo>
                  <a:lnTo>
                    <a:pt x="1865278" y="699143"/>
                  </a:lnTo>
                  <a:lnTo>
                    <a:pt x="1866670" y="699143"/>
                  </a:lnTo>
                  <a:lnTo>
                    <a:pt x="1872984" y="686443"/>
                  </a:lnTo>
                  <a:close/>
                </a:path>
                <a:path w="4284980" h="1655445">
                  <a:moveTo>
                    <a:pt x="1936564" y="686443"/>
                  </a:moveTo>
                  <a:lnTo>
                    <a:pt x="1898523" y="686443"/>
                  </a:lnTo>
                  <a:lnTo>
                    <a:pt x="1881458" y="699143"/>
                  </a:lnTo>
                  <a:lnTo>
                    <a:pt x="1929297" y="699143"/>
                  </a:lnTo>
                  <a:lnTo>
                    <a:pt x="1936564" y="686443"/>
                  </a:lnTo>
                  <a:close/>
                </a:path>
                <a:path w="4284980" h="1655445">
                  <a:moveTo>
                    <a:pt x="1947419" y="686443"/>
                  </a:moveTo>
                  <a:lnTo>
                    <a:pt x="1939426" y="686443"/>
                  </a:lnTo>
                  <a:lnTo>
                    <a:pt x="1933591" y="699143"/>
                  </a:lnTo>
                  <a:lnTo>
                    <a:pt x="1938904" y="699143"/>
                  </a:lnTo>
                  <a:lnTo>
                    <a:pt x="1947398" y="686536"/>
                  </a:lnTo>
                  <a:close/>
                </a:path>
                <a:path w="4284980" h="1655445">
                  <a:moveTo>
                    <a:pt x="1948140" y="686443"/>
                  </a:moveTo>
                  <a:lnTo>
                    <a:pt x="1947460" y="686443"/>
                  </a:lnTo>
                  <a:lnTo>
                    <a:pt x="1944508" y="699143"/>
                  </a:lnTo>
                  <a:lnTo>
                    <a:pt x="1948687" y="699143"/>
                  </a:lnTo>
                  <a:lnTo>
                    <a:pt x="1948140" y="686443"/>
                  </a:lnTo>
                  <a:close/>
                </a:path>
                <a:path w="4284980" h="1655445">
                  <a:moveTo>
                    <a:pt x="2013315" y="686443"/>
                  </a:moveTo>
                  <a:lnTo>
                    <a:pt x="1954961" y="686443"/>
                  </a:lnTo>
                  <a:lnTo>
                    <a:pt x="1948687" y="699143"/>
                  </a:lnTo>
                  <a:lnTo>
                    <a:pt x="2013703" y="699143"/>
                  </a:lnTo>
                  <a:lnTo>
                    <a:pt x="2013315" y="686443"/>
                  </a:lnTo>
                  <a:close/>
                </a:path>
                <a:path w="4284980" h="1655445">
                  <a:moveTo>
                    <a:pt x="2082431" y="686443"/>
                  </a:moveTo>
                  <a:lnTo>
                    <a:pt x="2036445" y="686443"/>
                  </a:lnTo>
                  <a:lnTo>
                    <a:pt x="2028952" y="699143"/>
                  </a:lnTo>
                  <a:lnTo>
                    <a:pt x="2077590" y="699143"/>
                  </a:lnTo>
                  <a:lnTo>
                    <a:pt x="2082431" y="686443"/>
                  </a:lnTo>
                  <a:close/>
                </a:path>
                <a:path w="4284980" h="1655445">
                  <a:moveTo>
                    <a:pt x="1947460" y="686443"/>
                  </a:moveTo>
                  <a:close/>
                </a:path>
                <a:path w="4284980" h="1655445">
                  <a:moveTo>
                    <a:pt x="1954657" y="673743"/>
                  </a:moveTo>
                  <a:lnTo>
                    <a:pt x="1918722" y="673743"/>
                  </a:lnTo>
                  <a:lnTo>
                    <a:pt x="1915245" y="686443"/>
                  </a:lnTo>
                  <a:lnTo>
                    <a:pt x="1940459" y="686443"/>
                  </a:lnTo>
                  <a:lnTo>
                    <a:pt x="1954657" y="673743"/>
                  </a:lnTo>
                  <a:close/>
                </a:path>
                <a:path w="4284980" h="1655445">
                  <a:moveTo>
                    <a:pt x="1967348" y="673743"/>
                  </a:moveTo>
                  <a:lnTo>
                    <a:pt x="1954657" y="673743"/>
                  </a:lnTo>
                  <a:lnTo>
                    <a:pt x="1943846" y="686443"/>
                  </a:lnTo>
                  <a:lnTo>
                    <a:pt x="1969515" y="686443"/>
                  </a:lnTo>
                  <a:lnTo>
                    <a:pt x="1967348" y="673743"/>
                  </a:lnTo>
                  <a:close/>
                </a:path>
                <a:path w="4284980" h="1655445">
                  <a:moveTo>
                    <a:pt x="2112893" y="673743"/>
                  </a:moveTo>
                  <a:lnTo>
                    <a:pt x="1985816" y="673743"/>
                  </a:lnTo>
                  <a:lnTo>
                    <a:pt x="1979799" y="686443"/>
                  </a:lnTo>
                  <a:lnTo>
                    <a:pt x="2109959" y="686443"/>
                  </a:lnTo>
                  <a:lnTo>
                    <a:pt x="2112893" y="673743"/>
                  </a:lnTo>
                  <a:close/>
                </a:path>
                <a:path w="4284980" h="1655445">
                  <a:moveTo>
                    <a:pt x="1940605" y="661043"/>
                  </a:moveTo>
                  <a:lnTo>
                    <a:pt x="1929778" y="673743"/>
                  </a:lnTo>
                  <a:lnTo>
                    <a:pt x="1941757" y="673743"/>
                  </a:lnTo>
                  <a:lnTo>
                    <a:pt x="1940605" y="661043"/>
                  </a:lnTo>
                  <a:close/>
                </a:path>
                <a:path w="4284980" h="1655445">
                  <a:moveTo>
                    <a:pt x="2004859" y="661043"/>
                  </a:moveTo>
                  <a:lnTo>
                    <a:pt x="1949390" y="661043"/>
                  </a:lnTo>
                  <a:lnTo>
                    <a:pt x="1941757" y="673743"/>
                  </a:lnTo>
                  <a:lnTo>
                    <a:pt x="2003556" y="673743"/>
                  </a:lnTo>
                  <a:lnTo>
                    <a:pt x="2004586" y="671918"/>
                  </a:lnTo>
                  <a:lnTo>
                    <a:pt x="2004859" y="661043"/>
                  </a:lnTo>
                  <a:close/>
                </a:path>
                <a:path w="4284980" h="1655445">
                  <a:moveTo>
                    <a:pt x="2004586" y="671918"/>
                  </a:moveTo>
                  <a:lnTo>
                    <a:pt x="2003556" y="673743"/>
                  </a:lnTo>
                  <a:lnTo>
                    <a:pt x="2004541" y="673743"/>
                  </a:lnTo>
                  <a:lnTo>
                    <a:pt x="2004586" y="671918"/>
                  </a:lnTo>
                  <a:close/>
                </a:path>
                <a:path w="4284980" h="1655445">
                  <a:moveTo>
                    <a:pt x="2104154" y="661043"/>
                  </a:moveTo>
                  <a:lnTo>
                    <a:pt x="2010726" y="661043"/>
                  </a:lnTo>
                  <a:lnTo>
                    <a:pt x="2004586" y="671918"/>
                  </a:lnTo>
                  <a:lnTo>
                    <a:pt x="2004541" y="673743"/>
                  </a:lnTo>
                  <a:lnTo>
                    <a:pt x="2094088" y="673743"/>
                  </a:lnTo>
                  <a:lnTo>
                    <a:pt x="2104154" y="661043"/>
                  </a:lnTo>
                  <a:close/>
                </a:path>
                <a:path w="4284980" h="1655445">
                  <a:moveTo>
                    <a:pt x="2155305" y="661043"/>
                  </a:moveTo>
                  <a:lnTo>
                    <a:pt x="2107624" y="661043"/>
                  </a:lnTo>
                  <a:lnTo>
                    <a:pt x="2101271" y="673743"/>
                  </a:lnTo>
                  <a:lnTo>
                    <a:pt x="2146415" y="673743"/>
                  </a:lnTo>
                  <a:lnTo>
                    <a:pt x="2155305" y="661043"/>
                  </a:lnTo>
                  <a:close/>
                </a:path>
                <a:path w="4284980" h="1655445">
                  <a:moveTo>
                    <a:pt x="2165855" y="661043"/>
                  </a:moveTo>
                  <a:lnTo>
                    <a:pt x="2164101" y="661043"/>
                  </a:lnTo>
                  <a:lnTo>
                    <a:pt x="2161915" y="673743"/>
                  </a:lnTo>
                  <a:lnTo>
                    <a:pt x="2165855" y="661043"/>
                  </a:lnTo>
                  <a:close/>
                </a:path>
                <a:path w="4284980" h="1655445">
                  <a:moveTo>
                    <a:pt x="2290301" y="610243"/>
                  </a:moveTo>
                  <a:lnTo>
                    <a:pt x="2082191" y="610243"/>
                  </a:lnTo>
                  <a:lnTo>
                    <a:pt x="2071983" y="622943"/>
                  </a:lnTo>
                  <a:lnTo>
                    <a:pt x="2205215" y="622943"/>
                  </a:lnTo>
                  <a:lnTo>
                    <a:pt x="2196294" y="635643"/>
                  </a:lnTo>
                  <a:lnTo>
                    <a:pt x="2007923" y="635643"/>
                  </a:lnTo>
                  <a:lnTo>
                    <a:pt x="2007827" y="648343"/>
                  </a:lnTo>
                  <a:lnTo>
                    <a:pt x="1986790" y="648343"/>
                  </a:lnTo>
                  <a:lnTo>
                    <a:pt x="1977871" y="661043"/>
                  </a:lnTo>
                  <a:lnTo>
                    <a:pt x="2172117" y="661043"/>
                  </a:lnTo>
                  <a:lnTo>
                    <a:pt x="2200677" y="648343"/>
                  </a:lnTo>
                  <a:lnTo>
                    <a:pt x="2290301" y="610243"/>
                  </a:lnTo>
                  <a:close/>
                </a:path>
                <a:path w="4284980" h="1655445">
                  <a:moveTo>
                    <a:pt x="2197310" y="622943"/>
                  </a:moveTo>
                  <a:lnTo>
                    <a:pt x="2050381" y="622943"/>
                  </a:lnTo>
                  <a:lnTo>
                    <a:pt x="2036109" y="635643"/>
                  </a:lnTo>
                  <a:lnTo>
                    <a:pt x="2192179" y="635643"/>
                  </a:lnTo>
                  <a:lnTo>
                    <a:pt x="2197310" y="622943"/>
                  </a:lnTo>
                  <a:close/>
                </a:path>
                <a:path w="4284980" h="1655445">
                  <a:moveTo>
                    <a:pt x="2295202" y="610243"/>
                  </a:moveTo>
                  <a:lnTo>
                    <a:pt x="2290301" y="610243"/>
                  </a:lnTo>
                  <a:lnTo>
                    <a:pt x="2286176" y="622943"/>
                  </a:lnTo>
                  <a:lnTo>
                    <a:pt x="2286930" y="622943"/>
                  </a:lnTo>
                  <a:lnTo>
                    <a:pt x="2295202" y="610243"/>
                  </a:lnTo>
                  <a:close/>
                </a:path>
                <a:path w="4284980" h="1655445">
                  <a:moveTo>
                    <a:pt x="2119281" y="597543"/>
                  </a:moveTo>
                  <a:lnTo>
                    <a:pt x="2111180" y="610243"/>
                  </a:lnTo>
                  <a:lnTo>
                    <a:pt x="2113647" y="610243"/>
                  </a:lnTo>
                  <a:lnTo>
                    <a:pt x="2119281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33364" y="597543"/>
                  </a:lnTo>
                  <a:lnTo>
                    <a:pt x="2124977" y="610243"/>
                  </a:lnTo>
                  <a:lnTo>
                    <a:pt x="2162123" y="610243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62123" y="610243"/>
                  </a:lnTo>
                  <a:lnTo>
                    <a:pt x="2162342" y="610243"/>
                  </a:lnTo>
                  <a:lnTo>
                    <a:pt x="2168252" y="601275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8252" y="601275"/>
                  </a:moveTo>
                  <a:lnTo>
                    <a:pt x="2162342" y="610243"/>
                  </a:lnTo>
                  <a:lnTo>
                    <a:pt x="2170096" y="610243"/>
                  </a:lnTo>
                  <a:lnTo>
                    <a:pt x="2168252" y="601275"/>
                  </a:lnTo>
                  <a:close/>
                </a:path>
                <a:path w="4284980" h="1655445">
                  <a:moveTo>
                    <a:pt x="2327171" y="597543"/>
                  </a:moveTo>
                  <a:lnTo>
                    <a:pt x="2177583" y="597543"/>
                  </a:lnTo>
                  <a:lnTo>
                    <a:pt x="2170096" y="610243"/>
                  </a:lnTo>
                  <a:lnTo>
                    <a:pt x="2307769" y="610243"/>
                  </a:lnTo>
                  <a:lnTo>
                    <a:pt x="2327171" y="597543"/>
                  </a:lnTo>
                  <a:close/>
                </a:path>
                <a:path w="4284980" h="1655445">
                  <a:moveTo>
                    <a:pt x="2170711" y="597543"/>
                  </a:moveTo>
                  <a:lnTo>
                    <a:pt x="2167484" y="597543"/>
                  </a:lnTo>
                  <a:lnTo>
                    <a:pt x="2168252" y="601275"/>
                  </a:lnTo>
                  <a:lnTo>
                    <a:pt x="2170711" y="597543"/>
                  </a:lnTo>
                  <a:close/>
                </a:path>
                <a:path w="4284980" h="1655445">
                  <a:moveTo>
                    <a:pt x="2160860" y="584843"/>
                  </a:moveTo>
                  <a:lnTo>
                    <a:pt x="2150201" y="584843"/>
                  </a:lnTo>
                  <a:lnTo>
                    <a:pt x="2147447" y="597543"/>
                  </a:lnTo>
                  <a:lnTo>
                    <a:pt x="2160860" y="584843"/>
                  </a:lnTo>
                  <a:close/>
                </a:path>
                <a:path w="4284980" h="1655445">
                  <a:moveTo>
                    <a:pt x="2177687" y="584843"/>
                  </a:moveTo>
                  <a:lnTo>
                    <a:pt x="2160860" y="584843"/>
                  </a:lnTo>
                  <a:lnTo>
                    <a:pt x="2165457" y="597543"/>
                  </a:lnTo>
                  <a:lnTo>
                    <a:pt x="2178787" y="597543"/>
                  </a:lnTo>
                  <a:lnTo>
                    <a:pt x="2177687" y="584843"/>
                  </a:lnTo>
                  <a:close/>
                </a:path>
                <a:path w="4284980" h="1655445">
                  <a:moveTo>
                    <a:pt x="2194493" y="584843"/>
                  </a:moveTo>
                  <a:lnTo>
                    <a:pt x="2186189" y="584843"/>
                  </a:lnTo>
                  <a:lnTo>
                    <a:pt x="2178787" y="597543"/>
                  </a:lnTo>
                  <a:lnTo>
                    <a:pt x="2188326" y="597543"/>
                  </a:lnTo>
                  <a:lnTo>
                    <a:pt x="2194493" y="584843"/>
                  </a:lnTo>
                  <a:close/>
                </a:path>
                <a:path w="4284980" h="1655445">
                  <a:moveTo>
                    <a:pt x="2363651" y="584843"/>
                  </a:moveTo>
                  <a:lnTo>
                    <a:pt x="2205267" y="584843"/>
                  </a:lnTo>
                  <a:lnTo>
                    <a:pt x="2203048" y="597543"/>
                  </a:lnTo>
                  <a:lnTo>
                    <a:pt x="2358111" y="597543"/>
                  </a:lnTo>
                  <a:lnTo>
                    <a:pt x="2363651" y="584843"/>
                  </a:lnTo>
                  <a:close/>
                </a:path>
                <a:path w="4284980" h="1655445">
                  <a:moveTo>
                    <a:pt x="2223529" y="572143"/>
                  </a:moveTo>
                  <a:lnTo>
                    <a:pt x="2180948" y="572143"/>
                  </a:lnTo>
                  <a:lnTo>
                    <a:pt x="2180869" y="584843"/>
                  </a:lnTo>
                  <a:lnTo>
                    <a:pt x="2223968" y="584843"/>
                  </a:lnTo>
                  <a:lnTo>
                    <a:pt x="2223529" y="572143"/>
                  </a:lnTo>
                  <a:close/>
                </a:path>
                <a:path w="4284980" h="1655445">
                  <a:moveTo>
                    <a:pt x="2229036" y="572143"/>
                  </a:moveTo>
                  <a:lnTo>
                    <a:pt x="2223968" y="584843"/>
                  </a:lnTo>
                  <a:lnTo>
                    <a:pt x="2228450" y="584843"/>
                  </a:lnTo>
                  <a:lnTo>
                    <a:pt x="2229036" y="572143"/>
                  </a:lnTo>
                  <a:close/>
                </a:path>
                <a:path w="4284980" h="1655445">
                  <a:moveTo>
                    <a:pt x="2384152" y="572143"/>
                  </a:moveTo>
                  <a:lnTo>
                    <a:pt x="2236489" y="572143"/>
                  </a:lnTo>
                  <a:lnTo>
                    <a:pt x="2233757" y="584843"/>
                  </a:lnTo>
                  <a:lnTo>
                    <a:pt x="2374540" y="584843"/>
                  </a:lnTo>
                  <a:lnTo>
                    <a:pt x="2384152" y="572143"/>
                  </a:lnTo>
                  <a:close/>
                </a:path>
                <a:path w="4284980" h="1655445">
                  <a:moveTo>
                    <a:pt x="2230377" y="559443"/>
                  </a:moveTo>
                  <a:lnTo>
                    <a:pt x="2216810" y="559443"/>
                  </a:lnTo>
                  <a:lnTo>
                    <a:pt x="2211384" y="572143"/>
                  </a:lnTo>
                  <a:lnTo>
                    <a:pt x="2219194" y="572143"/>
                  </a:lnTo>
                  <a:lnTo>
                    <a:pt x="2230377" y="559443"/>
                  </a:lnTo>
                  <a:close/>
                </a:path>
                <a:path w="4284980" h="1655445">
                  <a:moveTo>
                    <a:pt x="2424949" y="559443"/>
                  </a:moveTo>
                  <a:lnTo>
                    <a:pt x="2234513" y="559443"/>
                  </a:lnTo>
                  <a:lnTo>
                    <a:pt x="2237570" y="572143"/>
                  </a:lnTo>
                  <a:lnTo>
                    <a:pt x="2415408" y="572143"/>
                  </a:lnTo>
                  <a:lnTo>
                    <a:pt x="2424949" y="559443"/>
                  </a:lnTo>
                  <a:close/>
                </a:path>
                <a:path w="4284980" h="1655445">
                  <a:moveTo>
                    <a:pt x="2267653" y="546743"/>
                  </a:moveTo>
                  <a:lnTo>
                    <a:pt x="2256117" y="546743"/>
                  </a:lnTo>
                  <a:lnTo>
                    <a:pt x="2246716" y="559443"/>
                  </a:lnTo>
                  <a:lnTo>
                    <a:pt x="2260334" y="559443"/>
                  </a:lnTo>
                  <a:lnTo>
                    <a:pt x="2267653" y="546743"/>
                  </a:lnTo>
                  <a:close/>
                </a:path>
                <a:path w="4284980" h="1655445">
                  <a:moveTo>
                    <a:pt x="2474990" y="546743"/>
                  </a:moveTo>
                  <a:lnTo>
                    <a:pt x="2267653" y="546743"/>
                  </a:lnTo>
                  <a:lnTo>
                    <a:pt x="2268930" y="559443"/>
                  </a:lnTo>
                  <a:lnTo>
                    <a:pt x="2452155" y="559443"/>
                  </a:lnTo>
                  <a:lnTo>
                    <a:pt x="2474990" y="546743"/>
                  </a:lnTo>
                  <a:close/>
                </a:path>
                <a:path w="4284980" h="1655445">
                  <a:moveTo>
                    <a:pt x="2293998" y="534043"/>
                  </a:moveTo>
                  <a:lnTo>
                    <a:pt x="2288500" y="534043"/>
                  </a:lnTo>
                  <a:lnTo>
                    <a:pt x="2281673" y="546743"/>
                  </a:lnTo>
                  <a:lnTo>
                    <a:pt x="2294710" y="546743"/>
                  </a:lnTo>
                  <a:lnTo>
                    <a:pt x="2293998" y="534043"/>
                  </a:lnTo>
                  <a:close/>
                </a:path>
                <a:path w="4284980" h="1655445">
                  <a:moveTo>
                    <a:pt x="2298665" y="535921"/>
                  </a:moveTo>
                  <a:lnTo>
                    <a:pt x="2295872" y="546743"/>
                  </a:lnTo>
                  <a:lnTo>
                    <a:pt x="2299673" y="546743"/>
                  </a:lnTo>
                  <a:lnTo>
                    <a:pt x="2298665" y="535921"/>
                  </a:lnTo>
                  <a:close/>
                </a:path>
                <a:path w="4284980" h="1655445">
                  <a:moveTo>
                    <a:pt x="2317835" y="534043"/>
                  </a:moveTo>
                  <a:lnTo>
                    <a:pt x="2314353" y="534043"/>
                  </a:lnTo>
                  <a:lnTo>
                    <a:pt x="2299673" y="546743"/>
                  </a:lnTo>
                  <a:lnTo>
                    <a:pt x="2306193" y="546743"/>
                  </a:lnTo>
                  <a:lnTo>
                    <a:pt x="2317835" y="534043"/>
                  </a:lnTo>
                  <a:close/>
                </a:path>
                <a:path w="4284980" h="1655445">
                  <a:moveTo>
                    <a:pt x="2486400" y="534043"/>
                  </a:moveTo>
                  <a:lnTo>
                    <a:pt x="2339159" y="534043"/>
                  </a:lnTo>
                  <a:lnTo>
                    <a:pt x="2327681" y="546743"/>
                  </a:lnTo>
                  <a:lnTo>
                    <a:pt x="2488055" y="546743"/>
                  </a:lnTo>
                  <a:lnTo>
                    <a:pt x="2486400" y="534043"/>
                  </a:lnTo>
                  <a:close/>
                </a:path>
                <a:path w="4284980" h="1655445">
                  <a:moveTo>
                    <a:pt x="2494515" y="534043"/>
                  </a:moveTo>
                  <a:lnTo>
                    <a:pt x="2488055" y="546743"/>
                  </a:lnTo>
                  <a:lnTo>
                    <a:pt x="2495835" y="546743"/>
                  </a:lnTo>
                  <a:lnTo>
                    <a:pt x="2494515" y="534043"/>
                  </a:lnTo>
                  <a:close/>
                </a:path>
                <a:path w="4284980" h="1655445">
                  <a:moveTo>
                    <a:pt x="2299149" y="534043"/>
                  </a:moveTo>
                  <a:lnTo>
                    <a:pt x="2298490" y="534043"/>
                  </a:lnTo>
                  <a:lnTo>
                    <a:pt x="2298665" y="535921"/>
                  </a:lnTo>
                  <a:lnTo>
                    <a:pt x="2299149" y="534043"/>
                  </a:lnTo>
                  <a:close/>
                </a:path>
                <a:path w="4284980" h="1655445">
                  <a:moveTo>
                    <a:pt x="2383335" y="521343"/>
                  </a:moveTo>
                  <a:lnTo>
                    <a:pt x="2320221" y="521343"/>
                  </a:lnTo>
                  <a:lnTo>
                    <a:pt x="2313478" y="534043"/>
                  </a:lnTo>
                  <a:lnTo>
                    <a:pt x="2380477" y="534043"/>
                  </a:lnTo>
                  <a:lnTo>
                    <a:pt x="2383335" y="521343"/>
                  </a:lnTo>
                  <a:close/>
                </a:path>
                <a:path w="4284980" h="1655445">
                  <a:moveTo>
                    <a:pt x="2390173" y="521343"/>
                  </a:moveTo>
                  <a:lnTo>
                    <a:pt x="2380477" y="534043"/>
                  </a:lnTo>
                  <a:lnTo>
                    <a:pt x="2395911" y="534043"/>
                  </a:lnTo>
                  <a:lnTo>
                    <a:pt x="2390173" y="521343"/>
                  </a:lnTo>
                  <a:close/>
                </a:path>
                <a:path w="4284980" h="1655445">
                  <a:moveTo>
                    <a:pt x="2541972" y="521343"/>
                  </a:moveTo>
                  <a:lnTo>
                    <a:pt x="2400581" y="521343"/>
                  </a:lnTo>
                  <a:lnTo>
                    <a:pt x="2395911" y="534043"/>
                  </a:lnTo>
                  <a:lnTo>
                    <a:pt x="2525430" y="534043"/>
                  </a:lnTo>
                  <a:lnTo>
                    <a:pt x="2541972" y="521343"/>
                  </a:lnTo>
                  <a:close/>
                </a:path>
                <a:path w="4284980" h="1655445">
                  <a:moveTo>
                    <a:pt x="2398246" y="508643"/>
                  </a:moveTo>
                  <a:lnTo>
                    <a:pt x="2352321" y="508643"/>
                  </a:lnTo>
                  <a:lnTo>
                    <a:pt x="2350488" y="521343"/>
                  </a:lnTo>
                  <a:lnTo>
                    <a:pt x="2394989" y="521343"/>
                  </a:lnTo>
                  <a:lnTo>
                    <a:pt x="2398246" y="508643"/>
                  </a:lnTo>
                  <a:close/>
                </a:path>
                <a:path w="4284980" h="1655445">
                  <a:moveTo>
                    <a:pt x="2409710" y="508643"/>
                  </a:moveTo>
                  <a:lnTo>
                    <a:pt x="2398246" y="508643"/>
                  </a:lnTo>
                  <a:lnTo>
                    <a:pt x="2399764" y="521343"/>
                  </a:lnTo>
                  <a:lnTo>
                    <a:pt x="2404114" y="521343"/>
                  </a:lnTo>
                  <a:lnTo>
                    <a:pt x="2409710" y="508643"/>
                  </a:lnTo>
                  <a:close/>
                </a:path>
                <a:path w="4284980" h="1655445">
                  <a:moveTo>
                    <a:pt x="2565285" y="508643"/>
                  </a:moveTo>
                  <a:lnTo>
                    <a:pt x="2417889" y="508643"/>
                  </a:lnTo>
                  <a:lnTo>
                    <a:pt x="2408837" y="521343"/>
                  </a:lnTo>
                  <a:lnTo>
                    <a:pt x="2562364" y="521343"/>
                  </a:lnTo>
                  <a:lnTo>
                    <a:pt x="2565285" y="508643"/>
                  </a:lnTo>
                  <a:close/>
                </a:path>
                <a:path w="4284980" h="1655445">
                  <a:moveTo>
                    <a:pt x="2575419" y="508643"/>
                  </a:moveTo>
                  <a:lnTo>
                    <a:pt x="2565285" y="508643"/>
                  </a:lnTo>
                  <a:lnTo>
                    <a:pt x="2567571" y="521343"/>
                  </a:lnTo>
                  <a:lnTo>
                    <a:pt x="2575419" y="508643"/>
                  </a:lnTo>
                  <a:close/>
                </a:path>
                <a:path w="4284980" h="1655445">
                  <a:moveTo>
                    <a:pt x="2393345" y="495943"/>
                  </a:moveTo>
                  <a:lnTo>
                    <a:pt x="2386352" y="495943"/>
                  </a:lnTo>
                  <a:lnTo>
                    <a:pt x="2375713" y="508643"/>
                  </a:lnTo>
                  <a:lnTo>
                    <a:pt x="2398424" y="508643"/>
                  </a:lnTo>
                  <a:lnTo>
                    <a:pt x="2393345" y="495943"/>
                  </a:lnTo>
                  <a:close/>
                </a:path>
                <a:path w="4284980" h="1655445">
                  <a:moveTo>
                    <a:pt x="2451187" y="495943"/>
                  </a:moveTo>
                  <a:lnTo>
                    <a:pt x="2407376" y="495943"/>
                  </a:lnTo>
                  <a:lnTo>
                    <a:pt x="2398424" y="508643"/>
                  </a:lnTo>
                  <a:lnTo>
                    <a:pt x="2452883" y="508643"/>
                  </a:lnTo>
                  <a:lnTo>
                    <a:pt x="2451187" y="495943"/>
                  </a:lnTo>
                  <a:close/>
                </a:path>
                <a:path w="4284980" h="1655445">
                  <a:moveTo>
                    <a:pt x="2463267" y="495943"/>
                  </a:moveTo>
                  <a:lnTo>
                    <a:pt x="2455438" y="495943"/>
                  </a:lnTo>
                  <a:lnTo>
                    <a:pt x="2458485" y="508643"/>
                  </a:lnTo>
                  <a:lnTo>
                    <a:pt x="2463267" y="495943"/>
                  </a:lnTo>
                  <a:close/>
                </a:path>
                <a:path w="4284980" h="1655445">
                  <a:moveTo>
                    <a:pt x="2600237" y="495943"/>
                  </a:moveTo>
                  <a:lnTo>
                    <a:pt x="2472725" y="495943"/>
                  </a:lnTo>
                  <a:lnTo>
                    <a:pt x="2467301" y="508643"/>
                  </a:lnTo>
                  <a:lnTo>
                    <a:pt x="2601673" y="508643"/>
                  </a:lnTo>
                  <a:lnTo>
                    <a:pt x="2600237" y="495943"/>
                  </a:lnTo>
                  <a:close/>
                </a:path>
                <a:path w="4284980" h="1655445">
                  <a:moveTo>
                    <a:pt x="2421842" y="495676"/>
                  </a:moveTo>
                  <a:lnTo>
                    <a:pt x="2421648" y="495943"/>
                  </a:lnTo>
                  <a:lnTo>
                    <a:pt x="2421784" y="495943"/>
                  </a:lnTo>
                  <a:lnTo>
                    <a:pt x="2421842" y="495676"/>
                  </a:lnTo>
                  <a:close/>
                </a:path>
                <a:path w="4284980" h="1655445">
                  <a:moveTo>
                    <a:pt x="2441836" y="483243"/>
                  </a:moveTo>
                  <a:lnTo>
                    <a:pt x="2436328" y="483243"/>
                  </a:lnTo>
                  <a:lnTo>
                    <a:pt x="2427386" y="495943"/>
                  </a:lnTo>
                  <a:lnTo>
                    <a:pt x="2442176" y="495943"/>
                  </a:lnTo>
                  <a:lnTo>
                    <a:pt x="2444600" y="489555"/>
                  </a:lnTo>
                  <a:lnTo>
                    <a:pt x="2441836" y="483243"/>
                  </a:lnTo>
                  <a:close/>
                </a:path>
                <a:path w="4284980" h="1655445">
                  <a:moveTo>
                    <a:pt x="2444600" y="489555"/>
                  </a:moveTo>
                  <a:lnTo>
                    <a:pt x="2442176" y="495943"/>
                  </a:lnTo>
                  <a:lnTo>
                    <a:pt x="2447396" y="495943"/>
                  </a:lnTo>
                  <a:lnTo>
                    <a:pt x="2444600" y="489555"/>
                  </a:lnTo>
                  <a:close/>
                </a:path>
                <a:path w="4284980" h="1655445">
                  <a:moveTo>
                    <a:pt x="2577243" y="483243"/>
                  </a:moveTo>
                  <a:lnTo>
                    <a:pt x="2446994" y="483243"/>
                  </a:lnTo>
                  <a:lnTo>
                    <a:pt x="2444600" y="489555"/>
                  </a:lnTo>
                  <a:lnTo>
                    <a:pt x="2447396" y="495943"/>
                  </a:lnTo>
                  <a:lnTo>
                    <a:pt x="2563058" y="495943"/>
                  </a:lnTo>
                  <a:lnTo>
                    <a:pt x="2564977" y="494720"/>
                  </a:lnTo>
                  <a:lnTo>
                    <a:pt x="2577243" y="483243"/>
                  </a:lnTo>
                  <a:close/>
                </a:path>
                <a:path w="4284980" h="1655445">
                  <a:moveTo>
                    <a:pt x="2638642" y="483243"/>
                  </a:moveTo>
                  <a:lnTo>
                    <a:pt x="2582995" y="483243"/>
                  </a:lnTo>
                  <a:lnTo>
                    <a:pt x="2564977" y="494720"/>
                  </a:lnTo>
                  <a:lnTo>
                    <a:pt x="2563670" y="495943"/>
                  </a:lnTo>
                  <a:lnTo>
                    <a:pt x="2618857" y="495943"/>
                  </a:lnTo>
                  <a:lnTo>
                    <a:pt x="2638642" y="483243"/>
                  </a:lnTo>
                  <a:close/>
                </a:path>
                <a:path w="4284980" h="1655445">
                  <a:moveTo>
                    <a:pt x="2430873" y="483243"/>
                  </a:moveTo>
                  <a:lnTo>
                    <a:pt x="2424528" y="483243"/>
                  </a:lnTo>
                  <a:lnTo>
                    <a:pt x="2421842" y="495676"/>
                  </a:lnTo>
                  <a:lnTo>
                    <a:pt x="2430873" y="483243"/>
                  </a:lnTo>
                  <a:close/>
                </a:path>
                <a:path w="4284980" h="1655445">
                  <a:moveTo>
                    <a:pt x="2601839" y="470543"/>
                  </a:moveTo>
                  <a:lnTo>
                    <a:pt x="2500201" y="470543"/>
                  </a:lnTo>
                  <a:lnTo>
                    <a:pt x="2497633" y="474448"/>
                  </a:lnTo>
                  <a:lnTo>
                    <a:pt x="2496473" y="483243"/>
                  </a:lnTo>
                  <a:lnTo>
                    <a:pt x="2577243" y="483243"/>
                  </a:lnTo>
                  <a:lnTo>
                    <a:pt x="2564977" y="494720"/>
                  </a:lnTo>
                  <a:lnTo>
                    <a:pt x="2582995" y="483243"/>
                  </a:lnTo>
                  <a:lnTo>
                    <a:pt x="2601839" y="470543"/>
                  </a:lnTo>
                  <a:close/>
                </a:path>
                <a:path w="4284980" h="1655445">
                  <a:moveTo>
                    <a:pt x="2468830" y="470543"/>
                  </a:moveTo>
                  <a:lnTo>
                    <a:pt x="2461931" y="483243"/>
                  </a:lnTo>
                  <a:lnTo>
                    <a:pt x="2465636" y="483243"/>
                  </a:lnTo>
                  <a:lnTo>
                    <a:pt x="2468830" y="470543"/>
                  </a:lnTo>
                  <a:close/>
                </a:path>
                <a:path w="4284980" h="1655445">
                  <a:moveTo>
                    <a:pt x="2498149" y="470543"/>
                  </a:moveTo>
                  <a:lnTo>
                    <a:pt x="2482311" y="470543"/>
                  </a:lnTo>
                  <a:lnTo>
                    <a:pt x="2475678" y="483243"/>
                  </a:lnTo>
                  <a:lnTo>
                    <a:pt x="2491850" y="483243"/>
                  </a:lnTo>
                  <a:lnTo>
                    <a:pt x="2497633" y="474448"/>
                  </a:lnTo>
                  <a:lnTo>
                    <a:pt x="2498149" y="470543"/>
                  </a:lnTo>
                  <a:close/>
                </a:path>
                <a:path w="4284980" h="1655445">
                  <a:moveTo>
                    <a:pt x="2712571" y="457843"/>
                  </a:moveTo>
                  <a:lnTo>
                    <a:pt x="2655547" y="457843"/>
                  </a:lnTo>
                  <a:lnTo>
                    <a:pt x="2649327" y="470543"/>
                  </a:lnTo>
                  <a:lnTo>
                    <a:pt x="2608625" y="470543"/>
                  </a:lnTo>
                  <a:lnTo>
                    <a:pt x="2592387" y="483243"/>
                  </a:lnTo>
                  <a:lnTo>
                    <a:pt x="2665054" y="483243"/>
                  </a:lnTo>
                  <a:lnTo>
                    <a:pt x="2691797" y="470543"/>
                  </a:lnTo>
                  <a:lnTo>
                    <a:pt x="2712571" y="457843"/>
                  </a:lnTo>
                  <a:close/>
                </a:path>
                <a:path w="4284980" h="1655445">
                  <a:moveTo>
                    <a:pt x="2500201" y="470543"/>
                  </a:moveTo>
                  <a:lnTo>
                    <a:pt x="2498149" y="470543"/>
                  </a:lnTo>
                  <a:lnTo>
                    <a:pt x="2497633" y="474448"/>
                  </a:lnTo>
                  <a:lnTo>
                    <a:pt x="2500201" y="470543"/>
                  </a:lnTo>
                  <a:close/>
                </a:path>
                <a:path w="4284980" h="1655445">
                  <a:moveTo>
                    <a:pt x="2635734" y="457843"/>
                  </a:moveTo>
                  <a:lnTo>
                    <a:pt x="2515237" y="457843"/>
                  </a:lnTo>
                  <a:lnTo>
                    <a:pt x="2509541" y="470543"/>
                  </a:lnTo>
                  <a:lnTo>
                    <a:pt x="2634301" y="470543"/>
                  </a:lnTo>
                  <a:lnTo>
                    <a:pt x="2635734" y="457843"/>
                  </a:lnTo>
                  <a:close/>
                </a:path>
                <a:path w="4284980" h="1655445">
                  <a:moveTo>
                    <a:pt x="2639443" y="457843"/>
                  </a:moveTo>
                  <a:lnTo>
                    <a:pt x="2634301" y="470543"/>
                  </a:lnTo>
                  <a:lnTo>
                    <a:pt x="2634982" y="470543"/>
                  </a:lnTo>
                  <a:lnTo>
                    <a:pt x="2638144" y="465923"/>
                  </a:lnTo>
                  <a:lnTo>
                    <a:pt x="2639443" y="457843"/>
                  </a:lnTo>
                  <a:close/>
                </a:path>
                <a:path w="4284980" h="1655445">
                  <a:moveTo>
                    <a:pt x="2638144" y="465923"/>
                  </a:moveTo>
                  <a:lnTo>
                    <a:pt x="2634982" y="470543"/>
                  </a:lnTo>
                  <a:lnTo>
                    <a:pt x="2637401" y="470543"/>
                  </a:lnTo>
                  <a:lnTo>
                    <a:pt x="2638144" y="465923"/>
                  </a:lnTo>
                  <a:close/>
                </a:path>
                <a:path w="4284980" h="1655445">
                  <a:moveTo>
                    <a:pt x="2643673" y="457843"/>
                  </a:moveTo>
                  <a:lnTo>
                    <a:pt x="2638144" y="465923"/>
                  </a:lnTo>
                  <a:lnTo>
                    <a:pt x="2637401" y="470543"/>
                  </a:lnTo>
                  <a:lnTo>
                    <a:pt x="2649327" y="470543"/>
                  </a:lnTo>
                  <a:lnTo>
                    <a:pt x="2643673" y="457843"/>
                  </a:lnTo>
                  <a:close/>
                </a:path>
                <a:path w="4284980" h="1655445">
                  <a:moveTo>
                    <a:pt x="2535530" y="445143"/>
                  </a:moveTo>
                  <a:lnTo>
                    <a:pt x="2526912" y="457843"/>
                  </a:lnTo>
                  <a:lnTo>
                    <a:pt x="2528713" y="457843"/>
                  </a:lnTo>
                  <a:lnTo>
                    <a:pt x="2535530" y="445143"/>
                  </a:lnTo>
                  <a:close/>
                </a:path>
                <a:path w="4284980" h="1655445">
                  <a:moveTo>
                    <a:pt x="2575759" y="445143"/>
                  </a:moveTo>
                  <a:lnTo>
                    <a:pt x="2540796" y="445143"/>
                  </a:lnTo>
                  <a:lnTo>
                    <a:pt x="2528713" y="457843"/>
                  </a:lnTo>
                  <a:lnTo>
                    <a:pt x="2568199" y="457843"/>
                  </a:lnTo>
                  <a:lnTo>
                    <a:pt x="2575759" y="445143"/>
                  </a:lnTo>
                  <a:close/>
                </a:path>
                <a:path w="4284980" h="1655445">
                  <a:moveTo>
                    <a:pt x="2673766" y="445143"/>
                  </a:moveTo>
                  <a:lnTo>
                    <a:pt x="2578082" y="445143"/>
                  </a:lnTo>
                  <a:lnTo>
                    <a:pt x="2575763" y="457843"/>
                  </a:lnTo>
                  <a:lnTo>
                    <a:pt x="2672004" y="457843"/>
                  </a:lnTo>
                  <a:lnTo>
                    <a:pt x="2673766" y="445143"/>
                  </a:lnTo>
                  <a:close/>
                </a:path>
                <a:path w="4284980" h="1655445">
                  <a:moveTo>
                    <a:pt x="2681787" y="445143"/>
                  </a:moveTo>
                  <a:lnTo>
                    <a:pt x="2674101" y="445143"/>
                  </a:lnTo>
                  <a:lnTo>
                    <a:pt x="2675264" y="457843"/>
                  </a:lnTo>
                  <a:lnTo>
                    <a:pt x="2681787" y="445143"/>
                  </a:lnTo>
                  <a:close/>
                </a:path>
                <a:path w="4284980" h="1655445">
                  <a:moveTo>
                    <a:pt x="2744120" y="445143"/>
                  </a:moveTo>
                  <a:lnTo>
                    <a:pt x="2686426" y="445143"/>
                  </a:lnTo>
                  <a:lnTo>
                    <a:pt x="2679400" y="457843"/>
                  </a:lnTo>
                  <a:lnTo>
                    <a:pt x="2746214" y="457843"/>
                  </a:lnTo>
                  <a:lnTo>
                    <a:pt x="2744120" y="445143"/>
                  </a:lnTo>
                  <a:close/>
                </a:path>
                <a:path w="4284980" h="1655445">
                  <a:moveTo>
                    <a:pt x="2762811" y="445143"/>
                  </a:moveTo>
                  <a:lnTo>
                    <a:pt x="2748727" y="445143"/>
                  </a:lnTo>
                  <a:lnTo>
                    <a:pt x="2753450" y="457843"/>
                  </a:lnTo>
                  <a:lnTo>
                    <a:pt x="2762811" y="445143"/>
                  </a:lnTo>
                  <a:close/>
                </a:path>
                <a:path w="4284980" h="1655445">
                  <a:moveTo>
                    <a:pt x="2578450" y="432443"/>
                  </a:moveTo>
                  <a:lnTo>
                    <a:pt x="2569214" y="445143"/>
                  </a:lnTo>
                  <a:lnTo>
                    <a:pt x="2579687" y="436830"/>
                  </a:lnTo>
                  <a:lnTo>
                    <a:pt x="2578450" y="432443"/>
                  </a:lnTo>
                  <a:close/>
                </a:path>
                <a:path w="4284980" h="1655445">
                  <a:moveTo>
                    <a:pt x="2715612" y="432443"/>
                  </a:moveTo>
                  <a:lnTo>
                    <a:pt x="2585213" y="432443"/>
                  </a:lnTo>
                  <a:lnTo>
                    <a:pt x="2579687" y="436830"/>
                  </a:lnTo>
                  <a:lnTo>
                    <a:pt x="2582031" y="445143"/>
                  </a:lnTo>
                  <a:lnTo>
                    <a:pt x="2704507" y="445143"/>
                  </a:lnTo>
                  <a:lnTo>
                    <a:pt x="2715612" y="432443"/>
                  </a:lnTo>
                  <a:close/>
                </a:path>
                <a:path w="4284980" h="1655445">
                  <a:moveTo>
                    <a:pt x="2782370" y="432443"/>
                  </a:moveTo>
                  <a:lnTo>
                    <a:pt x="2726168" y="432443"/>
                  </a:lnTo>
                  <a:lnTo>
                    <a:pt x="2714379" y="445143"/>
                  </a:lnTo>
                  <a:lnTo>
                    <a:pt x="2774081" y="445143"/>
                  </a:lnTo>
                  <a:lnTo>
                    <a:pt x="2782370" y="432443"/>
                  </a:lnTo>
                  <a:close/>
                </a:path>
                <a:path w="4284980" h="1655445">
                  <a:moveTo>
                    <a:pt x="2603423" y="419743"/>
                  </a:moveTo>
                  <a:lnTo>
                    <a:pt x="2591821" y="432443"/>
                  </a:lnTo>
                  <a:lnTo>
                    <a:pt x="2602805" y="432443"/>
                  </a:lnTo>
                  <a:lnTo>
                    <a:pt x="2603423" y="419743"/>
                  </a:lnTo>
                  <a:close/>
                </a:path>
                <a:path w="4284980" h="1655445">
                  <a:moveTo>
                    <a:pt x="2647935" y="419743"/>
                  </a:moveTo>
                  <a:lnTo>
                    <a:pt x="2633223" y="419743"/>
                  </a:lnTo>
                  <a:lnTo>
                    <a:pt x="2615546" y="432443"/>
                  </a:lnTo>
                  <a:lnTo>
                    <a:pt x="2650626" y="432443"/>
                  </a:lnTo>
                  <a:lnTo>
                    <a:pt x="2647935" y="419743"/>
                  </a:lnTo>
                  <a:close/>
                </a:path>
                <a:path w="4284980" h="1655445">
                  <a:moveTo>
                    <a:pt x="2753370" y="419743"/>
                  </a:moveTo>
                  <a:lnTo>
                    <a:pt x="2652587" y="419743"/>
                  </a:lnTo>
                  <a:lnTo>
                    <a:pt x="2651377" y="432443"/>
                  </a:lnTo>
                  <a:lnTo>
                    <a:pt x="2741974" y="432443"/>
                  </a:lnTo>
                  <a:lnTo>
                    <a:pt x="2753370" y="419743"/>
                  </a:lnTo>
                  <a:close/>
                </a:path>
                <a:path w="4284980" h="1655445">
                  <a:moveTo>
                    <a:pt x="2823866" y="419743"/>
                  </a:moveTo>
                  <a:lnTo>
                    <a:pt x="2763356" y="419743"/>
                  </a:lnTo>
                  <a:lnTo>
                    <a:pt x="2752099" y="432443"/>
                  </a:lnTo>
                  <a:lnTo>
                    <a:pt x="2816118" y="432443"/>
                  </a:lnTo>
                  <a:lnTo>
                    <a:pt x="2823605" y="420904"/>
                  </a:lnTo>
                  <a:lnTo>
                    <a:pt x="2823866" y="419743"/>
                  </a:lnTo>
                  <a:close/>
                </a:path>
                <a:path w="4284980" h="1655445">
                  <a:moveTo>
                    <a:pt x="2828157" y="419743"/>
                  </a:moveTo>
                  <a:lnTo>
                    <a:pt x="2824359" y="419743"/>
                  </a:lnTo>
                  <a:lnTo>
                    <a:pt x="2823605" y="420904"/>
                  </a:lnTo>
                  <a:lnTo>
                    <a:pt x="2821008" y="432443"/>
                  </a:lnTo>
                  <a:lnTo>
                    <a:pt x="2830714" y="432443"/>
                  </a:lnTo>
                  <a:lnTo>
                    <a:pt x="2828157" y="419743"/>
                  </a:lnTo>
                  <a:close/>
                </a:path>
                <a:path w="4284980" h="1655445">
                  <a:moveTo>
                    <a:pt x="2824359" y="419743"/>
                  </a:moveTo>
                  <a:lnTo>
                    <a:pt x="2823866" y="419743"/>
                  </a:lnTo>
                  <a:lnTo>
                    <a:pt x="2823605" y="420904"/>
                  </a:lnTo>
                  <a:lnTo>
                    <a:pt x="2824359" y="419743"/>
                  </a:lnTo>
                  <a:close/>
                </a:path>
                <a:path w="4284980" h="1655445">
                  <a:moveTo>
                    <a:pt x="2663117" y="407043"/>
                  </a:moveTo>
                  <a:lnTo>
                    <a:pt x="2657107" y="407043"/>
                  </a:lnTo>
                  <a:lnTo>
                    <a:pt x="2647453" y="419743"/>
                  </a:lnTo>
                  <a:lnTo>
                    <a:pt x="2655966" y="419743"/>
                  </a:lnTo>
                  <a:lnTo>
                    <a:pt x="2663117" y="407043"/>
                  </a:lnTo>
                  <a:close/>
                </a:path>
                <a:path w="4284980" h="1655445">
                  <a:moveTo>
                    <a:pt x="2803103" y="407043"/>
                  </a:moveTo>
                  <a:lnTo>
                    <a:pt x="2666908" y="407043"/>
                  </a:lnTo>
                  <a:lnTo>
                    <a:pt x="2658102" y="419743"/>
                  </a:lnTo>
                  <a:lnTo>
                    <a:pt x="2791459" y="419743"/>
                  </a:lnTo>
                  <a:lnTo>
                    <a:pt x="2803103" y="407043"/>
                  </a:lnTo>
                  <a:close/>
                </a:path>
                <a:path w="4284980" h="1655445">
                  <a:moveTo>
                    <a:pt x="2857447" y="407043"/>
                  </a:moveTo>
                  <a:lnTo>
                    <a:pt x="2803103" y="407043"/>
                  </a:lnTo>
                  <a:lnTo>
                    <a:pt x="2796551" y="419743"/>
                  </a:lnTo>
                  <a:lnTo>
                    <a:pt x="2855488" y="419743"/>
                  </a:lnTo>
                  <a:lnTo>
                    <a:pt x="2857447" y="407043"/>
                  </a:lnTo>
                  <a:close/>
                </a:path>
                <a:path w="4284980" h="1655445">
                  <a:moveTo>
                    <a:pt x="2802384" y="394343"/>
                  </a:moveTo>
                  <a:lnTo>
                    <a:pt x="2708446" y="394343"/>
                  </a:lnTo>
                  <a:lnTo>
                    <a:pt x="2706844" y="407043"/>
                  </a:lnTo>
                  <a:lnTo>
                    <a:pt x="2795679" y="407043"/>
                  </a:lnTo>
                  <a:lnTo>
                    <a:pt x="2802384" y="394343"/>
                  </a:lnTo>
                  <a:close/>
                </a:path>
                <a:path w="4284980" h="1655445">
                  <a:moveTo>
                    <a:pt x="2802612" y="394343"/>
                  </a:moveTo>
                  <a:lnTo>
                    <a:pt x="2802384" y="394343"/>
                  </a:lnTo>
                  <a:lnTo>
                    <a:pt x="2795679" y="407043"/>
                  </a:lnTo>
                  <a:lnTo>
                    <a:pt x="2802612" y="394343"/>
                  </a:lnTo>
                  <a:close/>
                </a:path>
                <a:path w="4284980" h="1655445">
                  <a:moveTo>
                    <a:pt x="2842467" y="394343"/>
                  </a:moveTo>
                  <a:lnTo>
                    <a:pt x="2802612" y="394343"/>
                  </a:lnTo>
                  <a:lnTo>
                    <a:pt x="2795679" y="407043"/>
                  </a:lnTo>
                  <a:lnTo>
                    <a:pt x="2832893" y="407043"/>
                  </a:lnTo>
                  <a:lnTo>
                    <a:pt x="2842467" y="394343"/>
                  </a:lnTo>
                  <a:close/>
                </a:path>
                <a:path w="4284980" h="1655445">
                  <a:moveTo>
                    <a:pt x="2882503" y="394343"/>
                  </a:moveTo>
                  <a:lnTo>
                    <a:pt x="2847969" y="394343"/>
                  </a:lnTo>
                  <a:lnTo>
                    <a:pt x="2837470" y="407043"/>
                  </a:lnTo>
                  <a:lnTo>
                    <a:pt x="2870137" y="407043"/>
                  </a:lnTo>
                  <a:lnTo>
                    <a:pt x="2882503" y="394343"/>
                  </a:lnTo>
                  <a:close/>
                </a:path>
                <a:path w="4284980" h="1655445">
                  <a:moveTo>
                    <a:pt x="2913848" y="394343"/>
                  </a:moveTo>
                  <a:lnTo>
                    <a:pt x="2884018" y="394343"/>
                  </a:lnTo>
                  <a:lnTo>
                    <a:pt x="2888535" y="407043"/>
                  </a:lnTo>
                  <a:lnTo>
                    <a:pt x="2893215" y="407043"/>
                  </a:lnTo>
                  <a:lnTo>
                    <a:pt x="2913848" y="394343"/>
                  </a:lnTo>
                  <a:close/>
                </a:path>
                <a:path w="4284980" h="1655445">
                  <a:moveTo>
                    <a:pt x="2813919" y="381643"/>
                  </a:moveTo>
                  <a:lnTo>
                    <a:pt x="2746424" y="381643"/>
                  </a:lnTo>
                  <a:lnTo>
                    <a:pt x="2740937" y="394343"/>
                  </a:lnTo>
                  <a:lnTo>
                    <a:pt x="2813092" y="394343"/>
                  </a:lnTo>
                  <a:lnTo>
                    <a:pt x="2813919" y="381643"/>
                  </a:lnTo>
                  <a:close/>
                </a:path>
                <a:path w="4284980" h="1655445">
                  <a:moveTo>
                    <a:pt x="2825563" y="381643"/>
                  </a:moveTo>
                  <a:lnTo>
                    <a:pt x="2817835" y="381643"/>
                  </a:lnTo>
                  <a:lnTo>
                    <a:pt x="2813092" y="394343"/>
                  </a:lnTo>
                  <a:lnTo>
                    <a:pt x="2824484" y="394343"/>
                  </a:lnTo>
                  <a:lnTo>
                    <a:pt x="2825563" y="381643"/>
                  </a:lnTo>
                  <a:close/>
                </a:path>
                <a:path w="4284980" h="1655445">
                  <a:moveTo>
                    <a:pt x="2838944" y="381643"/>
                  </a:moveTo>
                  <a:lnTo>
                    <a:pt x="2834892" y="394343"/>
                  </a:lnTo>
                  <a:lnTo>
                    <a:pt x="2836065" y="394343"/>
                  </a:lnTo>
                  <a:lnTo>
                    <a:pt x="2838944" y="381643"/>
                  </a:lnTo>
                  <a:close/>
                </a:path>
                <a:path w="4284980" h="1655445">
                  <a:moveTo>
                    <a:pt x="2939542" y="381643"/>
                  </a:moveTo>
                  <a:lnTo>
                    <a:pt x="2847405" y="381643"/>
                  </a:lnTo>
                  <a:lnTo>
                    <a:pt x="2846714" y="394343"/>
                  </a:lnTo>
                  <a:lnTo>
                    <a:pt x="2927965" y="394343"/>
                  </a:lnTo>
                  <a:lnTo>
                    <a:pt x="2939542" y="381643"/>
                  </a:lnTo>
                  <a:close/>
                </a:path>
                <a:path w="4284980" h="1655445">
                  <a:moveTo>
                    <a:pt x="2870462" y="368943"/>
                  </a:moveTo>
                  <a:lnTo>
                    <a:pt x="2789128" y="368943"/>
                  </a:lnTo>
                  <a:lnTo>
                    <a:pt x="2789327" y="381643"/>
                  </a:lnTo>
                  <a:lnTo>
                    <a:pt x="2867844" y="381643"/>
                  </a:lnTo>
                  <a:lnTo>
                    <a:pt x="2870462" y="368943"/>
                  </a:lnTo>
                  <a:close/>
                </a:path>
                <a:path w="4284980" h="1655445">
                  <a:moveTo>
                    <a:pt x="2975862" y="368943"/>
                  </a:moveTo>
                  <a:lnTo>
                    <a:pt x="2882702" y="368943"/>
                  </a:lnTo>
                  <a:lnTo>
                    <a:pt x="2875530" y="381643"/>
                  </a:lnTo>
                  <a:lnTo>
                    <a:pt x="2970124" y="381643"/>
                  </a:lnTo>
                  <a:lnTo>
                    <a:pt x="2975862" y="368943"/>
                  </a:lnTo>
                  <a:close/>
                </a:path>
                <a:path w="4284980" h="1655445">
                  <a:moveTo>
                    <a:pt x="2988543" y="368943"/>
                  </a:moveTo>
                  <a:lnTo>
                    <a:pt x="2981715" y="368943"/>
                  </a:lnTo>
                  <a:lnTo>
                    <a:pt x="2974857" y="381643"/>
                  </a:lnTo>
                  <a:lnTo>
                    <a:pt x="2980982" y="381643"/>
                  </a:lnTo>
                  <a:lnTo>
                    <a:pt x="2988543" y="368943"/>
                  </a:lnTo>
                  <a:close/>
                </a:path>
                <a:path w="4284980" h="1655445">
                  <a:moveTo>
                    <a:pt x="2810348" y="356243"/>
                  </a:moveTo>
                  <a:lnTo>
                    <a:pt x="2799972" y="356243"/>
                  </a:lnTo>
                  <a:lnTo>
                    <a:pt x="2798276" y="368943"/>
                  </a:lnTo>
                  <a:lnTo>
                    <a:pt x="2803050" y="368943"/>
                  </a:lnTo>
                  <a:lnTo>
                    <a:pt x="2810348" y="356243"/>
                  </a:lnTo>
                  <a:close/>
                </a:path>
                <a:path w="4284980" h="1655445">
                  <a:moveTo>
                    <a:pt x="2919298" y="356243"/>
                  </a:moveTo>
                  <a:lnTo>
                    <a:pt x="2849199" y="356243"/>
                  </a:lnTo>
                  <a:lnTo>
                    <a:pt x="2835248" y="368943"/>
                  </a:lnTo>
                  <a:lnTo>
                    <a:pt x="2903259" y="368943"/>
                  </a:lnTo>
                  <a:lnTo>
                    <a:pt x="2919298" y="356243"/>
                  </a:lnTo>
                  <a:close/>
                </a:path>
                <a:path w="4284980" h="1655445">
                  <a:moveTo>
                    <a:pt x="2968249" y="356243"/>
                  </a:moveTo>
                  <a:lnTo>
                    <a:pt x="2919298" y="356243"/>
                  </a:lnTo>
                  <a:lnTo>
                    <a:pt x="2916220" y="368943"/>
                  </a:lnTo>
                  <a:lnTo>
                    <a:pt x="2968509" y="368943"/>
                  </a:lnTo>
                  <a:lnTo>
                    <a:pt x="2968249" y="356243"/>
                  </a:lnTo>
                  <a:close/>
                </a:path>
                <a:path w="4284980" h="1655445">
                  <a:moveTo>
                    <a:pt x="2977058" y="356243"/>
                  </a:moveTo>
                  <a:lnTo>
                    <a:pt x="2968509" y="368943"/>
                  </a:lnTo>
                  <a:lnTo>
                    <a:pt x="2977317" y="368943"/>
                  </a:lnTo>
                  <a:lnTo>
                    <a:pt x="2977058" y="356243"/>
                  </a:lnTo>
                  <a:close/>
                </a:path>
                <a:path w="4284980" h="1655445">
                  <a:moveTo>
                    <a:pt x="3002573" y="356243"/>
                  </a:moveTo>
                  <a:lnTo>
                    <a:pt x="2987905" y="356243"/>
                  </a:lnTo>
                  <a:lnTo>
                    <a:pt x="2977317" y="368943"/>
                  </a:lnTo>
                  <a:lnTo>
                    <a:pt x="2996025" y="368943"/>
                  </a:lnTo>
                  <a:lnTo>
                    <a:pt x="3002573" y="356243"/>
                  </a:lnTo>
                  <a:close/>
                </a:path>
                <a:path w="4284980" h="1655445">
                  <a:moveTo>
                    <a:pt x="2959328" y="343543"/>
                  </a:moveTo>
                  <a:lnTo>
                    <a:pt x="2853436" y="343543"/>
                  </a:lnTo>
                  <a:lnTo>
                    <a:pt x="2853813" y="356243"/>
                  </a:lnTo>
                  <a:lnTo>
                    <a:pt x="2953496" y="356243"/>
                  </a:lnTo>
                  <a:lnTo>
                    <a:pt x="2959328" y="343543"/>
                  </a:lnTo>
                  <a:close/>
                </a:path>
                <a:path w="4284980" h="1655445">
                  <a:moveTo>
                    <a:pt x="2960101" y="350866"/>
                  </a:moveTo>
                  <a:lnTo>
                    <a:pt x="2956627" y="356243"/>
                  </a:lnTo>
                  <a:lnTo>
                    <a:pt x="2960669" y="356243"/>
                  </a:lnTo>
                  <a:lnTo>
                    <a:pt x="2960101" y="350866"/>
                  </a:lnTo>
                  <a:close/>
                </a:path>
                <a:path w="4284980" h="1655445">
                  <a:moveTo>
                    <a:pt x="3017536" y="343543"/>
                  </a:moveTo>
                  <a:lnTo>
                    <a:pt x="2970205" y="343543"/>
                  </a:lnTo>
                  <a:lnTo>
                    <a:pt x="2969119" y="356243"/>
                  </a:lnTo>
                  <a:lnTo>
                    <a:pt x="3001589" y="356243"/>
                  </a:lnTo>
                  <a:lnTo>
                    <a:pt x="3017536" y="343543"/>
                  </a:lnTo>
                  <a:close/>
                </a:path>
                <a:path w="4284980" h="1655445">
                  <a:moveTo>
                    <a:pt x="3034446" y="343543"/>
                  </a:moveTo>
                  <a:lnTo>
                    <a:pt x="3027358" y="356243"/>
                  </a:lnTo>
                  <a:lnTo>
                    <a:pt x="3032300" y="356243"/>
                  </a:lnTo>
                  <a:lnTo>
                    <a:pt x="3034446" y="343543"/>
                  </a:lnTo>
                  <a:close/>
                </a:path>
                <a:path w="4284980" h="1655445">
                  <a:moveTo>
                    <a:pt x="2964833" y="343543"/>
                  </a:moveTo>
                  <a:lnTo>
                    <a:pt x="2959328" y="343543"/>
                  </a:lnTo>
                  <a:lnTo>
                    <a:pt x="2960101" y="350866"/>
                  </a:lnTo>
                  <a:lnTo>
                    <a:pt x="2964833" y="343543"/>
                  </a:lnTo>
                  <a:close/>
                </a:path>
                <a:path w="4284980" h="1655445">
                  <a:moveTo>
                    <a:pt x="2885027" y="330843"/>
                  </a:moveTo>
                  <a:lnTo>
                    <a:pt x="2875840" y="343543"/>
                  </a:lnTo>
                  <a:lnTo>
                    <a:pt x="2881941" y="343543"/>
                  </a:lnTo>
                  <a:lnTo>
                    <a:pt x="2885027" y="330843"/>
                  </a:lnTo>
                  <a:close/>
                </a:path>
                <a:path w="4284980" h="1655445">
                  <a:moveTo>
                    <a:pt x="2902377" y="330843"/>
                  </a:moveTo>
                  <a:lnTo>
                    <a:pt x="2893278" y="330843"/>
                  </a:lnTo>
                  <a:lnTo>
                    <a:pt x="2894838" y="343543"/>
                  </a:lnTo>
                  <a:lnTo>
                    <a:pt x="2900639" y="343543"/>
                  </a:lnTo>
                  <a:lnTo>
                    <a:pt x="2902097" y="340852"/>
                  </a:lnTo>
                  <a:lnTo>
                    <a:pt x="2902377" y="330843"/>
                  </a:lnTo>
                  <a:close/>
                </a:path>
                <a:path w="4284980" h="1655445">
                  <a:moveTo>
                    <a:pt x="2911874" y="330843"/>
                  </a:moveTo>
                  <a:lnTo>
                    <a:pt x="2907518" y="330843"/>
                  </a:lnTo>
                  <a:lnTo>
                    <a:pt x="2902097" y="340852"/>
                  </a:lnTo>
                  <a:lnTo>
                    <a:pt x="2902021" y="343543"/>
                  </a:lnTo>
                  <a:lnTo>
                    <a:pt x="2909817" y="337478"/>
                  </a:lnTo>
                  <a:lnTo>
                    <a:pt x="2911874" y="330843"/>
                  </a:lnTo>
                  <a:close/>
                </a:path>
                <a:path w="4284980" h="1655445">
                  <a:moveTo>
                    <a:pt x="2990833" y="330843"/>
                  </a:moveTo>
                  <a:lnTo>
                    <a:pt x="2918345" y="330843"/>
                  </a:lnTo>
                  <a:lnTo>
                    <a:pt x="2909817" y="337478"/>
                  </a:lnTo>
                  <a:lnTo>
                    <a:pt x="2907937" y="343543"/>
                  </a:lnTo>
                  <a:lnTo>
                    <a:pt x="2987003" y="343543"/>
                  </a:lnTo>
                  <a:lnTo>
                    <a:pt x="2990833" y="330843"/>
                  </a:lnTo>
                  <a:close/>
                </a:path>
                <a:path w="4284980" h="1655445">
                  <a:moveTo>
                    <a:pt x="3051954" y="330843"/>
                  </a:moveTo>
                  <a:lnTo>
                    <a:pt x="2990833" y="330843"/>
                  </a:lnTo>
                  <a:lnTo>
                    <a:pt x="2989299" y="343543"/>
                  </a:lnTo>
                  <a:lnTo>
                    <a:pt x="3054006" y="343543"/>
                  </a:lnTo>
                  <a:lnTo>
                    <a:pt x="3051954" y="330843"/>
                  </a:lnTo>
                  <a:close/>
                </a:path>
                <a:path w="4284980" h="1655445">
                  <a:moveTo>
                    <a:pt x="3060124" y="339208"/>
                  </a:moveTo>
                  <a:lnTo>
                    <a:pt x="3057206" y="343543"/>
                  </a:lnTo>
                  <a:lnTo>
                    <a:pt x="3061943" y="343543"/>
                  </a:lnTo>
                  <a:lnTo>
                    <a:pt x="3060124" y="339208"/>
                  </a:lnTo>
                  <a:close/>
                </a:path>
                <a:path w="4284980" h="1655445">
                  <a:moveTo>
                    <a:pt x="3064010" y="333435"/>
                  </a:moveTo>
                  <a:lnTo>
                    <a:pt x="3060124" y="339208"/>
                  </a:lnTo>
                  <a:lnTo>
                    <a:pt x="3061943" y="343543"/>
                  </a:lnTo>
                  <a:lnTo>
                    <a:pt x="3064010" y="333435"/>
                  </a:lnTo>
                  <a:close/>
                </a:path>
                <a:path w="4284980" h="1655445">
                  <a:moveTo>
                    <a:pt x="3065754" y="330843"/>
                  </a:moveTo>
                  <a:lnTo>
                    <a:pt x="3064010" y="333435"/>
                  </a:lnTo>
                  <a:lnTo>
                    <a:pt x="3061943" y="343543"/>
                  </a:lnTo>
                  <a:lnTo>
                    <a:pt x="3065796" y="343543"/>
                  </a:lnTo>
                  <a:lnTo>
                    <a:pt x="3065754" y="330843"/>
                  </a:lnTo>
                  <a:close/>
                </a:path>
                <a:path w="4284980" h="1655445">
                  <a:moveTo>
                    <a:pt x="3067482" y="330843"/>
                  </a:moveTo>
                  <a:lnTo>
                    <a:pt x="3066655" y="343543"/>
                  </a:lnTo>
                  <a:lnTo>
                    <a:pt x="3075429" y="343543"/>
                  </a:lnTo>
                  <a:lnTo>
                    <a:pt x="3075549" y="343151"/>
                  </a:lnTo>
                  <a:lnTo>
                    <a:pt x="3067482" y="330843"/>
                  </a:lnTo>
                  <a:close/>
                </a:path>
                <a:path w="4284980" h="1655445">
                  <a:moveTo>
                    <a:pt x="3075549" y="343151"/>
                  </a:moveTo>
                  <a:lnTo>
                    <a:pt x="3075429" y="343543"/>
                  </a:lnTo>
                  <a:lnTo>
                    <a:pt x="3075806" y="343543"/>
                  </a:lnTo>
                  <a:lnTo>
                    <a:pt x="3075549" y="343151"/>
                  </a:lnTo>
                  <a:close/>
                </a:path>
                <a:path w="4284980" h="1655445">
                  <a:moveTo>
                    <a:pt x="3089255" y="330843"/>
                  </a:moveTo>
                  <a:lnTo>
                    <a:pt x="3079318" y="330843"/>
                  </a:lnTo>
                  <a:lnTo>
                    <a:pt x="3075549" y="343151"/>
                  </a:lnTo>
                  <a:lnTo>
                    <a:pt x="3075806" y="343543"/>
                  </a:lnTo>
                  <a:lnTo>
                    <a:pt x="3084256" y="343543"/>
                  </a:lnTo>
                  <a:lnTo>
                    <a:pt x="3089255" y="330843"/>
                  </a:lnTo>
                  <a:close/>
                </a:path>
                <a:path w="4284980" h="1655445">
                  <a:moveTo>
                    <a:pt x="3064540" y="330843"/>
                  </a:moveTo>
                  <a:lnTo>
                    <a:pt x="3056613" y="330843"/>
                  </a:lnTo>
                  <a:lnTo>
                    <a:pt x="3060124" y="339208"/>
                  </a:lnTo>
                  <a:lnTo>
                    <a:pt x="3064010" y="333435"/>
                  </a:lnTo>
                  <a:lnTo>
                    <a:pt x="3064540" y="330843"/>
                  </a:lnTo>
                  <a:close/>
                </a:path>
                <a:path w="4284980" h="1655445">
                  <a:moveTo>
                    <a:pt x="3144736" y="305443"/>
                  </a:moveTo>
                  <a:lnTo>
                    <a:pt x="3001164" y="305443"/>
                  </a:lnTo>
                  <a:lnTo>
                    <a:pt x="2993411" y="318143"/>
                  </a:lnTo>
                  <a:lnTo>
                    <a:pt x="2954933" y="330843"/>
                  </a:lnTo>
                  <a:lnTo>
                    <a:pt x="3087416" y="330843"/>
                  </a:lnTo>
                  <a:lnTo>
                    <a:pt x="3092591" y="318143"/>
                  </a:lnTo>
                  <a:lnTo>
                    <a:pt x="3147354" y="318143"/>
                  </a:lnTo>
                  <a:lnTo>
                    <a:pt x="3144736" y="305443"/>
                  </a:lnTo>
                  <a:close/>
                </a:path>
                <a:path w="4284980" h="1655445">
                  <a:moveTo>
                    <a:pt x="3140496" y="318143"/>
                  </a:moveTo>
                  <a:lnTo>
                    <a:pt x="3125021" y="318143"/>
                  </a:lnTo>
                  <a:lnTo>
                    <a:pt x="3118005" y="330843"/>
                  </a:lnTo>
                  <a:lnTo>
                    <a:pt x="3133845" y="330843"/>
                  </a:lnTo>
                  <a:lnTo>
                    <a:pt x="3140496" y="318143"/>
                  </a:lnTo>
                  <a:close/>
                </a:path>
                <a:path w="4284980" h="1655445">
                  <a:moveTo>
                    <a:pt x="3154652" y="305443"/>
                  </a:moveTo>
                  <a:lnTo>
                    <a:pt x="3149762" y="305443"/>
                  </a:lnTo>
                  <a:lnTo>
                    <a:pt x="3154055" y="318143"/>
                  </a:lnTo>
                  <a:lnTo>
                    <a:pt x="3154652" y="305443"/>
                  </a:lnTo>
                  <a:close/>
                </a:path>
                <a:path w="4284980" h="1655445">
                  <a:moveTo>
                    <a:pt x="3010814" y="292743"/>
                  </a:moveTo>
                  <a:lnTo>
                    <a:pt x="3003526" y="292743"/>
                  </a:lnTo>
                  <a:lnTo>
                    <a:pt x="2997746" y="305443"/>
                  </a:lnTo>
                  <a:lnTo>
                    <a:pt x="3010782" y="305443"/>
                  </a:lnTo>
                  <a:lnTo>
                    <a:pt x="3010814" y="292743"/>
                  </a:lnTo>
                  <a:close/>
                </a:path>
                <a:path w="4284980" h="1655445">
                  <a:moveTo>
                    <a:pt x="3032177" y="304016"/>
                  </a:moveTo>
                  <a:lnTo>
                    <a:pt x="3031051" y="305443"/>
                  </a:lnTo>
                  <a:lnTo>
                    <a:pt x="3032258" y="305443"/>
                  </a:lnTo>
                  <a:lnTo>
                    <a:pt x="3032177" y="304016"/>
                  </a:lnTo>
                  <a:close/>
                </a:path>
                <a:path w="4284980" h="1655445">
                  <a:moveTo>
                    <a:pt x="3040310" y="293704"/>
                  </a:moveTo>
                  <a:lnTo>
                    <a:pt x="3032177" y="304016"/>
                  </a:lnTo>
                  <a:lnTo>
                    <a:pt x="3032258" y="305443"/>
                  </a:lnTo>
                  <a:lnTo>
                    <a:pt x="3040310" y="293704"/>
                  </a:lnTo>
                  <a:close/>
                </a:path>
                <a:path w="4284980" h="1655445">
                  <a:moveTo>
                    <a:pt x="3194171" y="292743"/>
                  </a:moveTo>
                  <a:lnTo>
                    <a:pt x="3041069" y="292743"/>
                  </a:lnTo>
                  <a:lnTo>
                    <a:pt x="3040310" y="293704"/>
                  </a:lnTo>
                  <a:lnTo>
                    <a:pt x="3032258" y="305443"/>
                  </a:lnTo>
                  <a:lnTo>
                    <a:pt x="3186626" y="305443"/>
                  </a:lnTo>
                  <a:lnTo>
                    <a:pt x="3194171" y="292743"/>
                  </a:lnTo>
                  <a:close/>
                </a:path>
                <a:path w="4284980" h="1655445">
                  <a:moveTo>
                    <a:pt x="3040970" y="292743"/>
                  </a:moveTo>
                  <a:lnTo>
                    <a:pt x="3031535" y="292743"/>
                  </a:lnTo>
                  <a:lnTo>
                    <a:pt x="3032177" y="304016"/>
                  </a:lnTo>
                  <a:lnTo>
                    <a:pt x="3040310" y="293704"/>
                  </a:lnTo>
                  <a:lnTo>
                    <a:pt x="3040970" y="292743"/>
                  </a:lnTo>
                  <a:close/>
                </a:path>
                <a:path w="4284980" h="1655445">
                  <a:moveTo>
                    <a:pt x="3088686" y="280043"/>
                  </a:moveTo>
                  <a:lnTo>
                    <a:pt x="3085534" y="280043"/>
                  </a:lnTo>
                  <a:lnTo>
                    <a:pt x="3076148" y="292743"/>
                  </a:lnTo>
                  <a:lnTo>
                    <a:pt x="3085021" y="292743"/>
                  </a:lnTo>
                  <a:lnTo>
                    <a:pt x="3088686" y="280043"/>
                  </a:lnTo>
                  <a:close/>
                </a:path>
                <a:path w="4284980" h="1655445">
                  <a:moveTo>
                    <a:pt x="3138778" y="280043"/>
                  </a:moveTo>
                  <a:lnTo>
                    <a:pt x="3091311" y="280043"/>
                  </a:lnTo>
                  <a:lnTo>
                    <a:pt x="3085953" y="292743"/>
                  </a:lnTo>
                  <a:lnTo>
                    <a:pt x="3127039" y="292743"/>
                  </a:lnTo>
                  <a:lnTo>
                    <a:pt x="3138778" y="280043"/>
                  </a:lnTo>
                  <a:close/>
                </a:path>
                <a:path w="4284980" h="1655445">
                  <a:moveTo>
                    <a:pt x="3234357" y="280043"/>
                  </a:moveTo>
                  <a:lnTo>
                    <a:pt x="3138778" y="280043"/>
                  </a:lnTo>
                  <a:lnTo>
                    <a:pt x="3131632" y="292743"/>
                  </a:lnTo>
                  <a:lnTo>
                    <a:pt x="3232022" y="292743"/>
                  </a:lnTo>
                  <a:lnTo>
                    <a:pt x="3234357" y="280043"/>
                  </a:lnTo>
                  <a:close/>
                </a:path>
                <a:path w="4284980" h="1655445">
                  <a:moveTo>
                    <a:pt x="3248314" y="280043"/>
                  </a:moveTo>
                  <a:lnTo>
                    <a:pt x="3243393" y="280043"/>
                  </a:lnTo>
                  <a:lnTo>
                    <a:pt x="3234001" y="292743"/>
                  </a:lnTo>
                  <a:lnTo>
                    <a:pt x="3236074" y="292743"/>
                  </a:lnTo>
                  <a:lnTo>
                    <a:pt x="3248314" y="280043"/>
                  </a:lnTo>
                  <a:close/>
                </a:path>
                <a:path w="4284980" h="1655445">
                  <a:moveTo>
                    <a:pt x="3100947" y="267343"/>
                  </a:moveTo>
                  <a:lnTo>
                    <a:pt x="3092874" y="267343"/>
                  </a:lnTo>
                  <a:lnTo>
                    <a:pt x="3087104" y="280043"/>
                  </a:lnTo>
                  <a:lnTo>
                    <a:pt x="3101397" y="280043"/>
                  </a:lnTo>
                  <a:lnTo>
                    <a:pt x="3100947" y="267343"/>
                  </a:lnTo>
                  <a:close/>
                </a:path>
                <a:path w="4284980" h="1655445">
                  <a:moveTo>
                    <a:pt x="3125512" y="267343"/>
                  </a:moveTo>
                  <a:lnTo>
                    <a:pt x="3116737" y="280043"/>
                  </a:lnTo>
                  <a:lnTo>
                    <a:pt x="3124538" y="280043"/>
                  </a:lnTo>
                  <a:lnTo>
                    <a:pt x="3125512" y="267343"/>
                  </a:lnTo>
                  <a:close/>
                </a:path>
                <a:path w="4284980" h="1655445">
                  <a:moveTo>
                    <a:pt x="3129449" y="267343"/>
                  </a:moveTo>
                  <a:lnTo>
                    <a:pt x="3124538" y="280043"/>
                  </a:lnTo>
                  <a:lnTo>
                    <a:pt x="3131030" y="280043"/>
                  </a:lnTo>
                  <a:lnTo>
                    <a:pt x="3129449" y="267343"/>
                  </a:lnTo>
                  <a:close/>
                </a:path>
                <a:path w="4284980" h="1655445">
                  <a:moveTo>
                    <a:pt x="3189440" y="267343"/>
                  </a:moveTo>
                  <a:lnTo>
                    <a:pt x="3137194" y="267343"/>
                  </a:lnTo>
                  <a:lnTo>
                    <a:pt x="3131030" y="280043"/>
                  </a:lnTo>
                  <a:lnTo>
                    <a:pt x="3181666" y="280043"/>
                  </a:lnTo>
                  <a:lnTo>
                    <a:pt x="3189440" y="267343"/>
                  </a:lnTo>
                  <a:close/>
                </a:path>
                <a:path w="4284980" h="1655445">
                  <a:moveTo>
                    <a:pt x="3196311" y="267661"/>
                  </a:moveTo>
                  <a:lnTo>
                    <a:pt x="3188368" y="280043"/>
                  </a:lnTo>
                  <a:lnTo>
                    <a:pt x="3192442" y="280043"/>
                  </a:lnTo>
                  <a:lnTo>
                    <a:pt x="3196311" y="267661"/>
                  </a:lnTo>
                  <a:close/>
                </a:path>
                <a:path w="4284980" h="1655445">
                  <a:moveTo>
                    <a:pt x="3204274" y="267343"/>
                  </a:moveTo>
                  <a:lnTo>
                    <a:pt x="3196515" y="267343"/>
                  </a:lnTo>
                  <a:lnTo>
                    <a:pt x="3196399" y="267661"/>
                  </a:lnTo>
                  <a:lnTo>
                    <a:pt x="3195960" y="280043"/>
                  </a:lnTo>
                  <a:lnTo>
                    <a:pt x="3197373" y="280043"/>
                  </a:lnTo>
                  <a:lnTo>
                    <a:pt x="3204274" y="267343"/>
                  </a:lnTo>
                  <a:close/>
                </a:path>
                <a:path w="4284980" h="1655445">
                  <a:moveTo>
                    <a:pt x="3262209" y="267343"/>
                  </a:moveTo>
                  <a:lnTo>
                    <a:pt x="3214137" y="267343"/>
                  </a:lnTo>
                  <a:lnTo>
                    <a:pt x="3211307" y="280043"/>
                  </a:lnTo>
                  <a:lnTo>
                    <a:pt x="3249458" y="280043"/>
                  </a:lnTo>
                  <a:lnTo>
                    <a:pt x="3262209" y="267343"/>
                  </a:lnTo>
                  <a:close/>
                </a:path>
                <a:path w="4284980" h="1655445">
                  <a:moveTo>
                    <a:pt x="3286878" y="267343"/>
                  </a:moveTo>
                  <a:lnTo>
                    <a:pt x="3262209" y="267343"/>
                  </a:lnTo>
                  <a:lnTo>
                    <a:pt x="3260209" y="280043"/>
                  </a:lnTo>
                  <a:lnTo>
                    <a:pt x="3278188" y="280043"/>
                  </a:lnTo>
                  <a:lnTo>
                    <a:pt x="3286878" y="267343"/>
                  </a:lnTo>
                  <a:close/>
                </a:path>
                <a:path w="4284980" h="1655445">
                  <a:moveTo>
                    <a:pt x="3157720" y="254643"/>
                  </a:moveTo>
                  <a:lnTo>
                    <a:pt x="3150464" y="267343"/>
                  </a:lnTo>
                  <a:lnTo>
                    <a:pt x="3158882" y="267343"/>
                  </a:lnTo>
                  <a:lnTo>
                    <a:pt x="3157720" y="254643"/>
                  </a:lnTo>
                  <a:close/>
                </a:path>
                <a:path w="4284980" h="1655445">
                  <a:moveTo>
                    <a:pt x="3214050" y="254643"/>
                  </a:moveTo>
                  <a:lnTo>
                    <a:pt x="3170860" y="254643"/>
                  </a:lnTo>
                  <a:lnTo>
                    <a:pt x="3166096" y="267343"/>
                  </a:lnTo>
                  <a:lnTo>
                    <a:pt x="3205499" y="267343"/>
                  </a:lnTo>
                  <a:lnTo>
                    <a:pt x="3214050" y="254643"/>
                  </a:lnTo>
                  <a:close/>
                </a:path>
                <a:path w="4284980" h="1655445">
                  <a:moveTo>
                    <a:pt x="3240703" y="254643"/>
                  </a:moveTo>
                  <a:lnTo>
                    <a:pt x="3239906" y="254643"/>
                  </a:lnTo>
                  <a:lnTo>
                    <a:pt x="3228919" y="267343"/>
                  </a:lnTo>
                  <a:lnTo>
                    <a:pt x="3232808" y="267343"/>
                  </a:lnTo>
                  <a:lnTo>
                    <a:pt x="3240703" y="254643"/>
                  </a:lnTo>
                  <a:close/>
                </a:path>
                <a:path w="4284980" h="1655445">
                  <a:moveTo>
                    <a:pt x="3332845" y="254643"/>
                  </a:moveTo>
                  <a:lnTo>
                    <a:pt x="3243581" y="254643"/>
                  </a:lnTo>
                  <a:lnTo>
                    <a:pt x="3239906" y="267343"/>
                  </a:lnTo>
                  <a:lnTo>
                    <a:pt x="3304529" y="267343"/>
                  </a:lnTo>
                  <a:lnTo>
                    <a:pt x="3332845" y="254643"/>
                  </a:lnTo>
                  <a:close/>
                </a:path>
                <a:path w="4284980" h="1655445">
                  <a:moveTo>
                    <a:pt x="3267727" y="241943"/>
                  </a:moveTo>
                  <a:lnTo>
                    <a:pt x="3231662" y="241943"/>
                  </a:lnTo>
                  <a:lnTo>
                    <a:pt x="3206986" y="254643"/>
                  </a:lnTo>
                  <a:lnTo>
                    <a:pt x="3260356" y="254643"/>
                  </a:lnTo>
                  <a:lnTo>
                    <a:pt x="3267727" y="241943"/>
                  </a:lnTo>
                  <a:close/>
                </a:path>
                <a:path w="4284980" h="1655445">
                  <a:moveTo>
                    <a:pt x="3280931" y="241943"/>
                  </a:moveTo>
                  <a:lnTo>
                    <a:pt x="3267727" y="241943"/>
                  </a:lnTo>
                  <a:lnTo>
                    <a:pt x="3270617" y="254643"/>
                  </a:lnTo>
                  <a:lnTo>
                    <a:pt x="3280931" y="241943"/>
                  </a:lnTo>
                  <a:close/>
                </a:path>
                <a:path w="4284980" h="1655445">
                  <a:moveTo>
                    <a:pt x="3291555" y="241943"/>
                  </a:moveTo>
                  <a:lnTo>
                    <a:pt x="3280931" y="241943"/>
                  </a:lnTo>
                  <a:lnTo>
                    <a:pt x="3280324" y="254643"/>
                  </a:lnTo>
                  <a:lnTo>
                    <a:pt x="3293701" y="254643"/>
                  </a:lnTo>
                  <a:lnTo>
                    <a:pt x="3291555" y="241943"/>
                  </a:lnTo>
                  <a:close/>
                </a:path>
                <a:path w="4284980" h="1655445">
                  <a:moveTo>
                    <a:pt x="3302250" y="241943"/>
                  </a:moveTo>
                  <a:lnTo>
                    <a:pt x="3304229" y="254643"/>
                  </a:lnTo>
                  <a:lnTo>
                    <a:pt x="3313150" y="254643"/>
                  </a:lnTo>
                  <a:lnTo>
                    <a:pt x="3302250" y="241943"/>
                  </a:lnTo>
                  <a:close/>
                </a:path>
                <a:path w="4284980" h="1655445">
                  <a:moveTo>
                    <a:pt x="3361120" y="241943"/>
                  </a:moveTo>
                  <a:lnTo>
                    <a:pt x="3315223" y="241943"/>
                  </a:lnTo>
                  <a:lnTo>
                    <a:pt x="3316490" y="254643"/>
                  </a:lnTo>
                  <a:lnTo>
                    <a:pt x="3356552" y="254643"/>
                  </a:lnTo>
                  <a:lnTo>
                    <a:pt x="3361120" y="241943"/>
                  </a:lnTo>
                  <a:close/>
                </a:path>
                <a:path w="4284980" h="1655445">
                  <a:moveTo>
                    <a:pt x="3448716" y="241943"/>
                  </a:moveTo>
                  <a:lnTo>
                    <a:pt x="3434106" y="241943"/>
                  </a:lnTo>
                  <a:lnTo>
                    <a:pt x="3425586" y="254643"/>
                  </a:lnTo>
                  <a:lnTo>
                    <a:pt x="3434016" y="254643"/>
                  </a:lnTo>
                  <a:lnTo>
                    <a:pt x="3448716" y="241943"/>
                  </a:lnTo>
                  <a:close/>
                </a:path>
                <a:path w="4284980" h="1655445">
                  <a:moveTo>
                    <a:pt x="3325401" y="229243"/>
                  </a:moveTo>
                  <a:lnTo>
                    <a:pt x="3276397" y="229243"/>
                  </a:lnTo>
                  <a:lnTo>
                    <a:pt x="3256582" y="241943"/>
                  </a:lnTo>
                  <a:lnTo>
                    <a:pt x="3314826" y="241943"/>
                  </a:lnTo>
                  <a:lnTo>
                    <a:pt x="3325401" y="229243"/>
                  </a:lnTo>
                  <a:close/>
                </a:path>
                <a:path w="4284980" h="1655445">
                  <a:moveTo>
                    <a:pt x="3331369" y="229243"/>
                  </a:moveTo>
                  <a:lnTo>
                    <a:pt x="3325401" y="229243"/>
                  </a:lnTo>
                  <a:lnTo>
                    <a:pt x="3318364" y="241943"/>
                  </a:lnTo>
                  <a:lnTo>
                    <a:pt x="3331369" y="229243"/>
                  </a:lnTo>
                  <a:close/>
                </a:path>
                <a:path w="4284980" h="1655445">
                  <a:moveTo>
                    <a:pt x="3340175" y="229243"/>
                  </a:moveTo>
                  <a:lnTo>
                    <a:pt x="3331369" y="229243"/>
                  </a:lnTo>
                  <a:lnTo>
                    <a:pt x="3334730" y="241943"/>
                  </a:lnTo>
                  <a:lnTo>
                    <a:pt x="3340175" y="229243"/>
                  </a:lnTo>
                  <a:close/>
                </a:path>
                <a:path w="4284980" h="1655445">
                  <a:moveTo>
                    <a:pt x="3406988" y="229243"/>
                  </a:moveTo>
                  <a:lnTo>
                    <a:pt x="3347013" y="229243"/>
                  </a:lnTo>
                  <a:lnTo>
                    <a:pt x="3336940" y="241943"/>
                  </a:lnTo>
                  <a:lnTo>
                    <a:pt x="3382696" y="241943"/>
                  </a:lnTo>
                  <a:lnTo>
                    <a:pt x="3406988" y="229243"/>
                  </a:lnTo>
                  <a:close/>
                </a:path>
                <a:path w="4284980" h="1655445">
                  <a:moveTo>
                    <a:pt x="3410026" y="230579"/>
                  </a:moveTo>
                  <a:lnTo>
                    <a:pt x="3394697" y="241943"/>
                  </a:lnTo>
                  <a:lnTo>
                    <a:pt x="3413566" y="241943"/>
                  </a:lnTo>
                  <a:lnTo>
                    <a:pt x="3410026" y="230579"/>
                  </a:lnTo>
                  <a:close/>
                </a:path>
                <a:path w="4284980" h="1655445">
                  <a:moveTo>
                    <a:pt x="3442736" y="229243"/>
                  </a:moveTo>
                  <a:lnTo>
                    <a:pt x="3418406" y="229243"/>
                  </a:lnTo>
                  <a:lnTo>
                    <a:pt x="3413566" y="241943"/>
                  </a:lnTo>
                  <a:lnTo>
                    <a:pt x="3432165" y="241943"/>
                  </a:lnTo>
                  <a:lnTo>
                    <a:pt x="3442736" y="229243"/>
                  </a:lnTo>
                  <a:close/>
                </a:path>
                <a:path w="4284980" h="1655445">
                  <a:moveTo>
                    <a:pt x="3411828" y="229243"/>
                  </a:moveTo>
                  <a:lnTo>
                    <a:pt x="3409610" y="229243"/>
                  </a:lnTo>
                  <a:lnTo>
                    <a:pt x="3410026" y="230579"/>
                  </a:lnTo>
                  <a:lnTo>
                    <a:pt x="3411828" y="229243"/>
                  </a:lnTo>
                  <a:close/>
                </a:path>
                <a:path w="4284980" h="1655445">
                  <a:moveTo>
                    <a:pt x="3317516" y="216543"/>
                  </a:moveTo>
                  <a:lnTo>
                    <a:pt x="3303537" y="216543"/>
                  </a:lnTo>
                  <a:lnTo>
                    <a:pt x="3301255" y="229243"/>
                  </a:lnTo>
                  <a:lnTo>
                    <a:pt x="3316312" y="229243"/>
                  </a:lnTo>
                  <a:lnTo>
                    <a:pt x="3317516" y="216543"/>
                  </a:lnTo>
                  <a:close/>
                </a:path>
                <a:path w="4284980" h="1655445">
                  <a:moveTo>
                    <a:pt x="3337053" y="216543"/>
                  </a:moveTo>
                  <a:lnTo>
                    <a:pt x="3331872" y="216543"/>
                  </a:lnTo>
                  <a:lnTo>
                    <a:pt x="3316312" y="229243"/>
                  </a:lnTo>
                  <a:lnTo>
                    <a:pt x="3329753" y="229243"/>
                  </a:lnTo>
                  <a:lnTo>
                    <a:pt x="3337053" y="216543"/>
                  </a:lnTo>
                  <a:close/>
                </a:path>
                <a:path w="4284980" h="1655445">
                  <a:moveTo>
                    <a:pt x="3363628" y="216543"/>
                  </a:moveTo>
                  <a:lnTo>
                    <a:pt x="3343390" y="216543"/>
                  </a:lnTo>
                  <a:lnTo>
                    <a:pt x="3344929" y="229243"/>
                  </a:lnTo>
                  <a:lnTo>
                    <a:pt x="3353672" y="229243"/>
                  </a:lnTo>
                  <a:lnTo>
                    <a:pt x="3363628" y="216543"/>
                  </a:lnTo>
                  <a:close/>
                </a:path>
                <a:path w="4284980" h="1655445">
                  <a:moveTo>
                    <a:pt x="3495031" y="216543"/>
                  </a:moveTo>
                  <a:lnTo>
                    <a:pt x="3375397" y="216543"/>
                  </a:lnTo>
                  <a:lnTo>
                    <a:pt x="3373365" y="229243"/>
                  </a:lnTo>
                  <a:lnTo>
                    <a:pt x="3482134" y="229243"/>
                  </a:lnTo>
                  <a:lnTo>
                    <a:pt x="3495031" y="216543"/>
                  </a:lnTo>
                  <a:close/>
                </a:path>
                <a:path w="4284980" h="1655445">
                  <a:moveTo>
                    <a:pt x="3548556" y="216543"/>
                  </a:moveTo>
                  <a:lnTo>
                    <a:pt x="3545331" y="229243"/>
                  </a:lnTo>
                  <a:lnTo>
                    <a:pt x="3549551" y="229243"/>
                  </a:lnTo>
                  <a:lnTo>
                    <a:pt x="3548556" y="216543"/>
                  </a:lnTo>
                  <a:close/>
                </a:path>
                <a:path w="4284980" h="1655445">
                  <a:moveTo>
                    <a:pt x="3554317" y="216543"/>
                  </a:moveTo>
                  <a:lnTo>
                    <a:pt x="3553520" y="216543"/>
                  </a:lnTo>
                  <a:lnTo>
                    <a:pt x="3549551" y="229243"/>
                  </a:lnTo>
                  <a:lnTo>
                    <a:pt x="3550580" y="229243"/>
                  </a:lnTo>
                  <a:lnTo>
                    <a:pt x="3554317" y="216543"/>
                  </a:lnTo>
                  <a:close/>
                </a:path>
                <a:path w="4284980" h="1655445">
                  <a:moveTo>
                    <a:pt x="3419746" y="203843"/>
                  </a:moveTo>
                  <a:lnTo>
                    <a:pt x="3342713" y="203843"/>
                  </a:lnTo>
                  <a:lnTo>
                    <a:pt x="3336348" y="216543"/>
                  </a:lnTo>
                  <a:lnTo>
                    <a:pt x="3410428" y="216543"/>
                  </a:lnTo>
                  <a:lnTo>
                    <a:pt x="3419746" y="203843"/>
                  </a:lnTo>
                  <a:close/>
                </a:path>
                <a:path w="4284980" h="1655445">
                  <a:moveTo>
                    <a:pt x="3430356" y="203843"/>
                  </a:moveTo>
                  <a:lnTo>
                    <a:pt x="3424906" y="216543"/>
                  </a:lnTo>
                  <a:lnTo>
                    <a:pt x="3426556" y="214998"/>
                  </a:lnTo>
                  <a:lnTo>
                    <a:pt x="3430356" y="203843"/>
                  </a:lnTo>
                  <a:close/>
                </a:path>
                <a:path w="4284980" h="1655445">
                  <a:moveTo>
                    <a:pt x="3531531" y="203843"/>
                  </a:moveTo>
                  <a:lnTo>
                    <a:pt x="3438472" y="203843"/>
                  </a:lnTo>
                  <a:lnTo>
                    <a:pt x="3426556" y="214998"/>
                  </a:lnTo>
                  <a:lnTo>
                    <a:pt x="3426030" y="216543"/>
                  </a:lnTo>
                  <a:lnTo>
                    <a:pt x="3520954" y="216543"/>
                  </a:lnTo>
                  <a:lnTo>
                    <a:pt x="3531531" y="203843"/>
                  </a:lnTo>
                  <a:close/>
                </a:path>
                <a:path w="4284980" h="1655445">
                  <a:moveTo>
                    <a:pt x="3448480" y="191143"/>
                  </a:moveTo>
                  <a:lnTo>
                    <a:pt x="3399886" y="191143"/>
                  </a:lnTo>
                  <a:lnTo>
                    <a:pt x="3382487" y="203843"/>
                  </a:lnTo>
                  <a:lnTo>
                    <a:pt x="3451198" y="203843"/>
                  </a:lnTo>
                  <a:lnTo>
                    <a:pt x="3448480" y="191143"/>
                  </a:lnTo>
                  <a:close/>
                </a:path>
                <a:path w="4284980" h="1655445">
                  <a:moveTo>
                    <a:pt x="3467889" y="191143"/>
                  </a:moveTo>
                  <a:lnTo>
                    <a:pt x="3462978" y="191143"/>
                  </a:lnTo>
                  <a:lnTo>
                    <a:pt x="3454165" y="203843"/>
                  </a:lnTo>
                  <a:lnTo>
                    <a:pt x="3458194" y="203843"/>
                  </a:lnTo>
                  <a:lnTo>
                    <a:pt x="3467889" y="191143"/>
                  </a:lnTo>
                  <a:close/>
                </a:path>
                <a:path w="4284980" h="1655445">
                  <a:moveTo>
                    <a:pt x="3533656" y="191143"/>
                  </a:moveTo>
                  <a:lnTo>
                    <a:pt x="3491658" y="191143"/>
                  </a:lnTo>
                  <a:lnTo>
                    <a:pt x="3486349" y="203843"/>
                  </a:lnTo>
                  <a:lnTo>
                    <a:pt x="3524930" y="203843"/>
                  </a:lnTo>
                  <a:lnTo>
                    <a:pt x="3533656" y="191143"/>
                  </a:lnTo>
                  <a:close/>
                </a:path>
                <a:path w="4284980" h="1655445">
                  <a:moveTo>
                    <a:pt x="3571854" y="191143"/>
                  </a:moveTo>
                  <a:lnTo>
                    <a:pt x="3533677" y="191143"/>
                  </a:lnTo>
                  <a:lnTo>
                    <a:pt x="3529573" y="203843"/>
                  </a:lnTo>
                  <a:lnTo>
                    <a:pt x="3565708" y="203843"/>
                  </a:lnTo>
                  <a:lnTo>
                    <a:pt x="3571854" y="191143"/>
                  </a:lnTo>
                  <a:close/>
                </a:path>
                <a:path w="4284980" h="1655445">
                  <a:moveTo>
                    <a:pt x="3481909" y="178443"/>
                  </a:moveTo>
                  <a:lnTo>
                    <a:pt x="3438477" y="178443"/>
                  </a:lnTo>
                  <a:lnTo>
                    <a:pt x="3434697" y="191143"/>
                  </a:lnTo>
                  <a:lnTo>
                    <a:pt x="3483375" y="191143"/>
                  </a:lnTo>
                  <a:lnTo>
                    <a:pt x="3481909" y="178443"/>
                  </a:lnTo>
                  <a:close/>
                </a:path>
                <a:path w="4284980" h="1655445">
                  <a:moveTo>
                    <a:pt x="3500223" y="178443"/>
                  </a:moveTo>
                  <a:lnTo>
                    <a:pt x="3493315" y="178443"/>
                  </a:lnTo>
                  <a:lnTo>
                    <a:pt x="3483375" y="191143"/>
                  </a:lnTo>
                  <a:lnTo>
                    <a:pt x="3490892" y="191143"/>
                  </a:lnTo>
                  <a:lnTo>
                    <a:pt x="3500223" y="178443"/>
                  </a:lnTo>
                  <a:close/>
                </a:path>
                <a:path w="4284980" h="1655445">
                  <a:moveTo>
                    <a:pt x="3503459" y="190161"/>
                  </a:moveTo>
                  <a:lnTo>
                    <a:pt x="3502662" y="191143"/>
                  </a:lnTo>
                  <a:lnTo>
                    <a:pt x="3503731" y="191143"/>
                  </a:lnTo>
                  <a:lnTo>
                    <a:pt x="3503459" y="190161"/>
                  </a:lnTo>
                  <a:close/>
                </a:path>
                <a:path w="4284980" h="1655445">
                  <a:moveTo>
                    <a:pt x="3512646" y="178838"/>
                  </a:moveTo>
                  <a:lnTo>
                    <a:pt x="3503459" y="190161"/>
                  </a:lnTo>
                  <a:lnTo>
                    <a:pt x="3503731" y="191143"/>
                  </a:lnTo>
                  <a:lnTo>
                    <a:pt x="3504376" y="191143"/>
                  </a:lnTo>
                  <a:lnTo>
                    <a:pt x="3512646" y="178838"/>
                  </a:lnTo>
                  <a:close/>
                </a:path>
                <a:path w="4284980" h="1655445">
                  <a:moveTo>
                    <a:pt x="3512966" y="178443"/>
                  </a:moveTo>
                  <a:lnTo>
                    <a:pt x="3512646" y="178838"/>
                  </a:lnTo>
                  <a:lnTo>
                    <a:pt x="3504376" y="191143"/>
                  </a:lnTo>
                  <a:lnTo>
                    <a:pt x="3514034" y="191143"/>
                  </a:lnTo>
                  <a:lnTo>
                    <a:pt x="3512966" y="178443"/>
                  </a:lnTo>
                  <a:close/>
                </a:path>
                <a:path w="4284980" h="1655445">
                  <a:moveTo>
                    <a:pt x="3584655" y="178443"/>
                  </a:moveTo>
                  <a:lnTo>
                    <a:pt x="3532814" y="178443"/>
                  </a:lnTo>
                  <a:lnTo>
                    <a:pt x="3527628" y="191143"/>
                  </a:lnTo>
                  <a:lnTo>
                    <a:pt x="3577519" y="191143"/>
                  </a:lnTo>
                  <a:lnTo>
                    <a:pt x="3581342" y="185776"/>
                  </a:lnTo>
                  <a:lnTo>
                    <a:pt x="3584655" y="178443"/>
                  </a:lnTo>
                  <a:close/>
                </a:path>
                <a:path w="4284980" h="1655445">
                  <a:moveTo>
                    <a:pt x="3588953" y="178443"/>
                  </a:moveTo>
                  <a:lnTo>
                    <a:pt x="3586566" y="178443"/>
                  </a:lnTo>
                  <a:lnTo>
                    <a:pt x="3581342" y="185776"/>
                  </a:lnTo>
                  <a:lnTo>
                    <a:pt x="3578918" y="191143"/>
                  </a:lnTo>
                  <a:lnTo>
                    <a:pt x="3587173" y="191143"/>
                  </a:lnTo>
                  <a:lnTo>
                    <a:pt x="3588953" y="178443"/>
                  </a:lnTo>
                  <a:close/>
                </a:path>
                <a:path w="4284980" h="1655445">
                  <a:moveTo>
                    <a:pt x="3627094" y="178443"/>
                  </a:moveTo>
                  <a:lnTo>
                    <a:pt x="3596157" y="178443"/>
                  </a:lnTo>
                  <a:lnTo>
                    <a:pt x="3591134" y="191143"/>
                  </a:lnTo>
                  <a:lnTo>
                    <a:pt x="3618083" y="191143"/>
                  </a:lnTo>
                  <a:lnTo>
                    <a:pt x="3627094" y="178443"/>
                  </a:lnTo>
                  <a:close/>
                </a:path>
                <a:path w="4284980" h="1655445">
                  <a:moveTo>
                    <a:pt x="3512911" y="178443"/>
                  </a:moveTo>
                  <a:lnTo>
                    <a:pt x="3500223" y="178443"/>
                  </a:lnTo>
                  <a:lnTo>
                    <a:pt x="3503459" y="190161"/>
                  </a:lnTo>
                  <a:lnTo>
                    <a:pt x="3512646" y="178838"/>
                  </a:lnTo>
                  <a:lnTo>
                    <a:pt x="3512911" y="178443"/>
                  </a:lnTo>
                  <a:close/>
                </a:path>
                <a:path w="4284980" h="1655445">
                  <a:moveTo>
                    <a:pt x="3586566" y="178443"/>
                  </a:moveTo>
                  <a:lnTo>
                    <a:pt x="3584655" y="178443"/>
                  </a:lnTo>
                  <a:lnTo>
                    <a:pt x="3581342" y="185776"/>
                  </a:lnTo>
                  <a:lnTo>
                    <a:pt x="3586566" y="178443"/>
                  </a:lnTo>
                  <a:close/>
                </a:path>
                <a:path w="4284980" h="1655445">
                  <a:moveTo>
                    <a:pt x="3479323" y="165743"/>
                  </a:moveTo>
                  <a:lnTo>
                    <a:pt x="3467441" y="178443"/>
                  </a:lnTo>
                  <a:lnTo>
                    <a:pt x="3479218" y="178443"/>
                  </a:lnTo>
                  <a:lnTo>
                    <a:pt x="3479323" y="165743"/>
                  </a:lnTo>
                  <a:close/>
                </a:path>
                <a:path w="4284980" h="1655445">
                  <a:moveTo>
                    <a:pt x="3491961" y="165743"/>
                  </a:moveTo>
                  <a:lnTo>
                    <a:pt x="3487825" y="165743"/>
                  </a:lnTo>
                  <a:lnTo>
                    <a:pt x="3479218" y="178443"/>
                  </a:lnTo>
                  <a:lnTo>
                    <a:pt x="3492736" y="178443"/>
                  </a:lnTo>
                  <a:lnTo>
                    <a:pt x="3491961" y="165743"/>
                  </a:lnTo>
                  <a:close/>
                </a:path>
                <a:path w="4284980" h="1655445">
                  <a:moveTo>
                    <a:pt x="3549185" y="165743"/>
                  </a:moveTo>
                  <a:lnTo>
                    <a:pt x="3501213" y="165743"/>
                  </a:lnTo>
                  <a:lnTo>
                    <a:pt x="3492736" y="178443"/>
                  </a:lnTo>
                  <a:lnTo>
                    <a:pt x="3537605" y="178443"/>
                  </a:lnTo>
                  <a:lnTo>
                    <a:pt x="3549185" y="165743"/>
                  </a:lnTo>
                  <a:close/>
                </a:path>
                <a:path w="4284980" h="1655445">
                  <a:moveTo>
                    <a:pt x="3625342" y="165743"/>
                  </a:moveTo>
                  <a:lnTo>
                    <a:pt x="3584208" y="165743"/>
                  </a:lnTo>
                  <a:lnTo>
                    <a:pt x="3562598" y="178443"/>
                  </a:lnTo>
                  <a:lnTo>
                    <a:pt x="3620405" y="178443"/>
                  </a:lnTo>
                  <a:lnTo>
                    <a:pt x="3625342" y="165743"/>
                  </a:lnTo>
                  <a:close/>
                </a:path>
                <a:path w="4284980" h="1655445">
                  <a:moveTo>
                    <a:pt x="3655202" y="165743"/>
                  </a:moveTo>
                  <a:lnTo>
                    <a:pt x="3640273" y="165743"/>
                  </a:lnTo>
                  <a:lnTo>
                    <a:pt x="3625673" y="178443"/>
                  </a:lnTo>
                  <a:lnTo>
                    <a:pt x="3655119" y="178443"/>
                  </a:lnTo>
                  <a:lnTo>
                    <a:pt x="3655202" y="165743"/>
                  </a:lnTo>
                  <a:close/>
                </a:path>
                <a:path w="4284980" h="1655445">
                  <a:moveTo>
                    <a:pt x="3670694" y="165743"/>
                  </a:moveTo>
                  <a:lnTo>
                    <a:pt x="3662050" y="165743"/>
                  </a:lnTo>
                  <a:lnTo>
                    <a:pt x="3663076" y="178443"/>
                  </a:lnTo>
                  <a:lnTo>
                    <a:pt x="3670694" y="165743"/>
                  </a:lnTo>
                  <a:close/>
                </a:path>
                <a:path w="4284980" h="1655445">
                  <a:moveTo>
                    <a:pt x="3681526" y="165743"/>
                  </a:moveTo>
                  <a:lnTo>
                    <a:pt x="3675795" y="165743"/>
                  </a:lnTo>
                  <a:lnTo>
                    <a:pt x="3669908" y="178443"/>
                  </a:lnTo>
                  <a:lnTo>
                    <a:pt x="3682301" y="178443"/>
                  </a:lnTo>
                  <a:lnTo>
                    <a:pt x="3681526" y="165743"/>
                  </a:lnTo>
                  <a:close/>
                </a:path>
                <a:path w="4284980" h="1655445">
                  <a:moveTo>
                    <a:pt x="3575686" y="153043"/>
                  </a:moveTo>
                  <a:lnTo>
                    <a:pt x="3550661" y="153043"/>
                  </a:lnTo>
                  <a:lnTo>
                    <a:pt x="3537750" y="165743"/>
                  </a:lnTo>
                  <a:lnTo>
                    <a:pt x="3572430" y="165743"/>
                  </a:lnTo>
                  <a:lnTo>
                    <a:pt x="3575686" y="153043"/>
                  </a:lnTo>
                  <a:close/>
                </a:path>
                <a:path w="4284980" h="1655445">
                  <a:moveTo>
                    <a:pt x="3593414" y="153043"/>
                  </a:moveTo>
                  <a:lnTo>
                    <a:pt x="3575686" y="153043"/>
                  </a:lnTo>
                  <a:lnTo>
                    <a:pt x="3580692" y="165743"/>
                  </a:lnTo>
                  <a:lnTo>
                    <a:pt x="3593414" y="153043"/>
                  </a:lnTo>
                  <a:close/>
                </a:path>
                <a:path w="4284980" h="1655445">
                  <a:moveTo>
                    <a:pt x="3602659" y="153043"/>
                  </a:moveTo>
                  <a:lnTo>
                    <a:pt x="3593608" y="153043"/>
                  </a:lnTo>
                  <a:lnTo>
                    <a:pt x="3581911" y="165743"/>
                  </a:lnTo>
                  <a:lnTo>
                    <a:pt x="3595696" y="165743"/>
                  </a:lnTo>
                  <a:lnTo>
                    <a:pt x="3602659" y="153043"/>
                  </a:lnTo>
                  <a:close/>
                </a:path>
                <a:path w="4284980" h="1655445">
                  <a:moveTo>
                    <a:pt x="3615465" y="153043"/>
                  </a:moveTo>
                  <a:lnTo>
                    <a:pt x="3612523" y="153043"/>
                  </a:lnTo>
                  <a:lnTo>
                    <a:pt x="3607204" y="165743"/>
                  </a:lnTo>
                  <a:lnTo>
                    <a:pt x="3608060" y="165743"/>
                  </a:lnTo>
                  <a:lnTo>
                    <a:pt x="3611214" y="164128"/>
                  </a:lnTo>
                  <a:lnTo>
                    <a:pt x="3615465" y="153043"/>
                  </a:lnTo>
                  <a:close/>
                </a:path>
                <a:path w="4284980" h="1655445">
                  <a:moveTo>
                    <a:pt x="3611214" y="164128"/>
                  </a:moveTo>
                  <a:lnTo>
                    <a:pt x="3608060" y="165743"/>
                  </a:lnTo>
                  <a:lnTo>
                    <a:pt x="3610594" y="165743"/>
                  </a:lnTo>
                  <a:lnTo>
                    <a:pt x="3611214" y="164128"/>
                  </a:lnTo>
                  <a:close/>
                </a:path>
                <a:path w="4284980" h="1655445">
                  <a:moveTo>
                    <a:pt x="3619772" y="159745"/>
                  </a:moveTo>
                  <a:lnTo>
                    <a:pt x="3611214" y="164128"/>
                  </a:lnTo>
                  <a:lnTo>
                    <a:pt x="3610594" y="165743"/>
                  </a:lnTo>
                  <a:lnTo>
                    <a:pt x="3620083" y="165743"/>
                  </a:lnTo>
                  <a:lnTo>
                    <a:pt x="3619772" y="159745"/>
                  </a:lnTo>
                  <a:close/>
                </a:path>
                <a:path w="4284980" h="1655445">
                  <a:moveTo>
                    <a:pt x="3621458" y="158882"/>
                  </a:moveTo>
                  <a:lnTo>
                    <a:pt x="3619772" y="159745"/>
                  </a:lnTo>
                  <a:lnTo>
                    <a:pt x="3620083" y="165743"/>
                  </a:lnTo>
                  <a:lnTo>
                    <a:pt x="3621458" y="158882"/>
                  </a:lnTo>
                  <a:close/>
                </a:path>
                <a:path w="4284980" h="1655445">
                  <a:moveTo>
                    <a:pt x="3654658" y="153043"/>
                  </a:moveTo>
                  <a:lnTo>
                    <a:pt x="3632858" y="153043"/>
                  </a:lnTo>
                  <a:lnTo>
                    <a:pt x="3621458" y="158882"/>
                  </a:lnTo>
                  <a:lnTo>
                    <a:pt x="3620083" y="165743"/>
                  </a:lnTo>
                  <a:lnTo>
                    <a:pt x="3646627" y="165743"/>
                  </a:lnTo>
                  <a:lnTo>
                    <a:pt x="3654658" y="153043"/>
                  </a:lnTo>
                  <a:close/>
                </a:path>
                <a:path w="4284980" h="1655445">
                  <a:moveTo>
                    <a:pt x="3668846" y="153043"/>
                  </a:moveTo>
                  <a:lnTo>
                    <a:pt x="3654658" y="153043"/>
                  </a:lnTo>
                  <a:lnTo>
                    <a:pt x="3657904" y="165743"/>
                  </a:lnTo>
                  <a:lnTo>
                    <a:pt x="3663736" y="165743"/>
                  </a:lnTo>
                  <a:lnTo>
                    <a:pt x="3668846" y="153043"/>
                  </a:lnTo>
                  <a:close/>
                </a:path>
                <a:path w="4284980" h="1655445">
                  <a:moveTo>
                    <a:pt x="3715839" y="153043"/>
                  </a:moveTo>
                  <a:lnTo>
                    <a:pt x="3669763" y="153043"/>
                  </a:lnTo>
                  <a:lnTo>
                    <a:pt x="3668678" y="165743"/>
                  </a:lnTo>
                  <a:lnTo>
                    <a:pt x="3705979" y="165743"/>
                  </a:lnTo>
                  <a:lnTo>
                    <a:pt x="3715839" y="153043"/>
                  </a:lnTo>
                  <a:close/>
                </a:path>
                <a:path w="4284980" h="1655445">
                  <a:moveTo>
                    <a:pt x="3716077" y="162333"/>
                  </a:moveTo>
                  <a:lnTo>
                    <a:pt x="3712625" y="165743"/>
                  </a:lnTo>
                  <a:lnTo>
                    <a:pt x="3716164" y="165743"/>
                  </a:lnTo>
                  <a:lnTo>
                    <a:pt x="3716077" y="162333"/>
                  </a:lnTo>
                  <a:close/>
                </a:path>
                <a:path w="4284980" h="1655445">
                  <a:moveTo>
                    <a:pt x="3725483" y="153043"/>
                  </a:moveTo>
                  <a:lnTo>
                    <a:pt x="3715839" y="153043"/>
                  </a:lnTo>
                  <a:lnTo>
                    <a:pt x="3716077" y="162333"/>
                  </a:lnTo>
                  <a:lnTo>
                    <a:pt x="3725483" y="153043"/>
                  </a:lnTo>
                  <a:close/>
                </a:path>
                <a:path w="4284980" h="1655445">
                  <a:moveTo>
                    <a:pt x="3622627" y="153043"/>
                  </a:moveTo>
                  <a:lnTo>
                    <a:pt x="3619425" y="153043"/>
                  </a:lnTo>
                  <a:lnTo>
                    <a:pt x="3619772" y="159745"/>
                  </a:lnTo>
                  <a:lnTo>
                    <a:pt x="3621458" y="158882"/>
                  </a:lnTo>
                  <a:lnTo>
                    <a:pt x="3622627" y="153043"/>
                  </a:lnTo>
                  <a:close/>
                </a:path>
                <a:path w="4284980" h="1655445">
                  <a:moveTo>
                    <a:pt x="3637863" y="140343"/>
                  </a:moveTo>
                  <a:lnTo>
                    <a:pt x="3581859" y="140343"/>
                  </a:lnTo>
                  <a:lnTo>
                    <a:pt x="3575968" y="153043"/>
                  </a:lnTo>
                  <a:lnTo>
                    <a:pt x="3627146" y="153043"/>
                  </a:lnTo>
                  <a:lnTo>
                    <a:pt x="3637863" y="140343"/>
                  </a:lnTo>
                  <a:close/>
                </a:path>
                <a:path w="4284980" h="1655445">
                  <a:moveTo>
                    <a:pt x="3645998" y="140343"/>
                  </a:moveTo>
                  <a:lnTo>
                    <a:pt x="3637863" y="140343"/>
                  </a:lnTo>
                  <a:lnTo>
                    <a:pt x="3636878" y="153043"/>
                  </a:lnTo>
                  <a:lnTo>
                    <a:pt x="3645998" y="140343"/>
                  </a:lnTo>
                  <a:close/>
                </a:path>
                <a:path w="4284980" h="1655445">
                  <a:moveTo>
                    <a:pt x="3655328" y="140343"/>
                  </a:moveTo>
                  <a:lnTo>
                    <a:pt x="3645998" y="140343"/>
                  </a:lnTo>
                  <a:lnTo>
                    <a:pt x="3643538" y="153043"/>
                  </a:lnTo>
                  <a:lnTo>
                    <a:pt x="3655328" y="140343"/>
                  </a:lnTo>
                  <a:close/>
                </a:path>
                <a:path w="4284980" h="1655445">
                  <a:moveTo>
                    <a:pt x="3768927" y="140343"/>
                  </a:moveTo>
                  <a:lnTo>
                    <a:pt x="3671414" y="140343"/>
                  </a:lnTo>
                  <a:lnTo>
                    <a:pt x="3662966" y="153043"/>
                  </a:lnTo>
                  <a:lnTo>
                    <a:pt x="3759763" y="153043"/>
                  </a:lnTo>
                  <a:lnTo>
                    <a:pt x="3768927" y="140343"/>
                  </a:lnTo>
                  <a:close/>
                </a:path>
                <a:path w="4284980" h="1655445">
                  <a:moveTo>
                    <a:pt x="3686387" y="127643"/>
                  </a:moveTo>
                  <a:lnTo>
                    <a:pt x="3633932" y="127643"/>
                  </a:lnTo>
                  <a:lnTo>
                    <a:pt x="3622448" y="140343"/>
                  </a:lnTo>
                  <a:lnTo>
                    <a:pt x="3676455" y="140343"/>
                  </a:lnTo>
                  <a:lnTo>
                    <a:pt x="3686387" y="127643"/>
                  </a:lnTo>
                  <a:close/>
                </a:path>
                <a:path w="4284980" h="1655445">
                  <a:moveTo>
                    <a:pt x="3768989" y="127643"/>
                  </a:moveTo>
                  <a:lnTo>
                    <a:pt x="3726928" y="127643"/>
                  </a:lnTo>
                  <a:lnTo>
                    <a:pt x="3719163" y="140343"/>
                  </a:lnTo>
                  <a:lnTo>
                    <a:pt x="3762183" y="140343"/>
                  </a:lnTo>
                  <a:lnTo>
                    <a:pt x="3766652" y="133013"/>
                  </a:lnTo>
                  <a:lnTo>
                    <a:pt x="3768989" y="127643"/>
                  </a:lnTo>
                  <a:close/>
                </a:path>
                <a:path w="4284980" h="1655445">
                  <a:moveTo>
                    <a:pt x="3766652" y="133013"/>
                  </a:moveTo>
                  <a:lnTo>
                    <a:pt x="3762183" y="140343"/>
                  </a:lnTo>
                  <a:lnTo>
                    <a:pt x="3763461" y="140343"/>
                  </a:lnTo>
                  <a:lnTo>
                    <a:pt x="3766652" y="133013"/>
                  </a:lnTo>
                  <a:close/>
                </a:path>
                <a:path w="4284980" h="1655445">
                  <a:moveTo>
                    <a:pt x="3830066" y="127643"/>
                  </a:moveTo>
                  <a:lnTo>
                    <a:pt x="3769925" y="127643"/>
                  </a:lnTo>
                  <a:lnTo>
                    <a:pt x="3766652" y="133013"/>
                  </a:lnTo>
                  <a:lnTo>
                    <a:pt x="3763461" y="140343"/>
                  </a:lnTo>
                  <a:lnTo>
                    <a:pt x="3831448" y="140343"/>
                  </a:lnTo>
                  <a:lnTo>
                    <a:pt x="3830066" y="127643"/>
                  </a:lnTo>
                  <a:close/>
                </a:path>
                <a:path w="4284980" h="1655445">
                  <a:moveTo>
                    <a:pt x="3749713" y="114943"/>
                  </a:moveTo>
                  <a:lnTo>
                    <a:pt x="3694353" y="114943"/>
                  </a:lnTo>
                  <a:lnTo>
                    <a:pt x="3675726" y="127643"/>
                  </a:lnTo>
                  <a:lnTo>
                    <a:pt x="3742137" y="127643"/>
                  </a:lnTo>
                  <a:lnTo>
                    <a:pt x="3749713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49713" y="114943"/>
                  </a:lnTo>
                  <a:lnTo>
                    <a:pt x="3753346" y="127643"/>
                  </a:lnTo>
                  <a:lnTo>
                    <a:pt x="3758948" y="127643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58948" y="127643"/>
                  </a:lnTo>
                  <a:lnTo>
                    <a:pt x="3767696" y="116229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696" y="116229"/>
                  </a:moveTo>
                  <a:lnTo>
                    <a:pt x="3758948" y="127643"/>
                  </a:lnTo>
                  <a:lnTo>
                    <a:pt x="3770246" y="127643"/>
                  </a:lnTo>
                  <a:lnTo>
                    <a:pt x="3767696" y="116229"/>
                  </a:lnTo>
                  <a:close/>
                </a:path>
                <a:path w="4284980" h="1655445">
                  <a:moveTo>
                    <a:pt x="3876272" y="114943"/>
                  </a:moveTo>
                  <a:lnTo>
                    <a:pt x="3785753" y="114943"/>
                  </a:lnTo>
                  <a:lnTo>
                    <a:pt x="3776089" y="127643"/>
                  </a:lnTo>
                  <a:lnTo>
                    <a:pt x="3864750" y="127643"/>
                  </a:lnTo>
                  <a:lnTo>
                    <a:pt x="3876272" y="114943"/>
                  </a:lnTo>
                  <a:close/>
                </a:path>
                <a:path w="4284980" h="1655445">
                  <a:moveTo>
                    <a:pt x="3887259" y="125148"/>
                  </a:moveTo>
                  <a:lnTo>
                    <a:pt x="3885290" y="127643"/>
                  </a:lnTo>
                  <a:lnTo>
                    <a:pt x="3886588" y="127643"/>
                  </a:lnTo>
                  <a:lnTo>
                    <a:pt x="3887259" y="125148"/>
                  </a:lnTo>
                  <a:close/>
                </a:path>
                <a:path w="4284980" h="1655445">
                  <a:moveTo>
                    <a:pt x="3895312" y="114943"/>
                  </a:moveTo>
                  <a:lnTo>
                    <a:pt x="3890001" y="114943"/>
                  </a:lnTo>
                  <a:lnTo>
                    <a:pt x="3887259" y="125148"/>
                  </a:lnTo>
                  <a:lnTo>
                    <a:pt x="3895312" y="114943"/>
                  </a:lnTo>
                  <a:close/>
                </a:path>
                <a:path w="4284980" h="1655445">
                  <a:moveTo>
                    <a:pt x="3768681" y="114943"/>
                  </a:moveTo>
                  <a:lnTo>
                    <a:pt x="3767408" y="114943"/>
                  </a:lnTo>
                  <a:lnTo>
                    <a:pt x="3767696" y="116229"/>
                  </a:lnTo>
                  <a:lnTo>
                    <a:pt x="3768681" y="114943"/>
                  </a:lnTo>
                  <a:close/>
                </a:path>
                <a:path w="4284980" h="1655445">
                  <a:moveTo>
                    <a:pt x="3798528" y="102243"/>
                  </a:moveTo>
                  <a:lnTo>
                    <a:pt x="3737776" y="102243"/>
                  </a:lnTo>
                  <a:lnTo>
                    <a:pt x="3715061" y="114943"/>
                  </a:lnTo>
                  <a:lnTo>
                    <a:pt x="3790844" y="114943"/>
                  </a:lnTo>
                  <a:lnTo>
                    <a:pt x="3798528" y="102243"/>
                  </a:lnTo>
                  <a:close/>
                </a:path>
                <a:path w="4284980" h="1655445">
                  <a:moveTo>
                    <a:pt x="3933807" y="102243"/>
                  </a:moveTo>
                  <a:lnTo>
                    <a:pt x="3808685" y="102243"/>
                  </a:lnTo>
                  <a:lnTo>
                    <a:pt x="3808674" y="114943"/>
                  </a:lnTo>
                  <a:lnTo>
                    <a:pt x="3927592" y="114943"/>
                  </a:lnTo>
                  <a:lnTo>
                    <a:pt x="3933807" y="102243"/>
                  </a:lnTo>
                  <a:close/>
                </a:path>
                <a:path w="4284980" h="1655445">
                  <a:moveTo>
                    <a:pt x="3938325" y="102243"/>
                  </a:moveTo>
                  <a:lnTo>
                    <a:pt x="3933924" y="102243"/>
                  </a:lnTo>
                  <a:lnTo>
                    <a:pt x="3930581" y="114943"/>
                  </a:lnTo>
                  <a:lnTo>
                    <a:pt x="3934587" y="114943"/>
                  </a:lnTo>
                  <a:lnTo>
                    <a:pt x="3938325" y="102243"/>
                  </a:lnTo>
                  <a:close/>
                </a:path>
                <a:path w="4284980" h="1655445">
                  <a:moveTo>
                    <a:pt x="3837392" y="89543"/>
                  </a:moveTo>
                  <a:lnTo>
                    <a:pt x="3796547" y="89543"/>
                  </a:lnTo>
                  <a:lnTo>
                    <a:pt x="3774874" y="102243"/>
                  </a:lnTo>
                  <a:lnTo>
                    <a:pt x="3831274" y="102243"/>
                  </a:lnTo>
                  <a:lnTo>
                    <a:pt x="3837392" y="89543"/>
                  </a:lnTo>
                  <a:close/>
                </a:path>
                <a:path w="4284980" h="1655445">
                  <a:moveTo>
                    <a:pt x="3877457" y="89543"/>
                  </a:moveTo>
                  <a:lnTo>
                    <a:pt x="3869615" y="89543"/>
                  </a:lnTo>
                  <a:lnTo>
                    <a:pt x="3866337" y="102243"/>
                  </a:lnTo>
                  <a:lnTo>
                    <a:pt x="3877321" y="102243"/>
                  </a:lnTo>
                  <a:lnTo>
                    <a:pt x="3877457" y="89543"/>
                  </a:lnTo>
                  <a:close/>
                </a:path>
                <a:path w="4284980" h="1655445">
                  <a:moveTo>
                    <a:pt x="3970511" y="89543"/>
                  </a:moveTo>
                  <a:lnTo>
                    <a:pt x="3887028" y="89543"/>
                  </a:lnTo>
                  <a:lnTo>
                    <a:pt x="3877321" y="102243"/>
                  </a:lnTo>
                  <a:lnTo>
                    <a:pt x="3961846" y="102243"/>
                  </a:lnTo>
                  <a:lnTo>
                    <a:pt x="3970511" y="89543"/>
                  </a:lnTo>
                  <a:close/>
                </a:path>
                <a:path w="4284980" h="1655445">
                  <a:moveTo>
                    <a:pt x="3981345" y="89543"/>
                  </a:moveTo>
                  <a:lnTo>
                    <a:pt x="3975703" y="89543"/>
                  </a:lnTo>
                  <a:lnTo>
                    <a:pt x="3974030" y="102243"/>
                  </a:lnTo>
                  <a:lnTo>
                    <a:pt x="3981345" y="89543"/>
                  </a:lnTo>
                  <a:close/>
                </a:path>
                <a:path w="4284980" h="1655445">
                  <a:moveTo>
                    <a:pt x="3887859" y="76843"/>
                  </a:moveTo>
                  <a:lnTo>
                    <a:pt x="3855590" y="76843"/>
                  </a:lnTo>
                  <a:lnTo>
                    <a:pt x="3825361" y="89543"/>
                  </a:lnTo>
                  <a:lnTo>
                    <a:pt x="3880609" y="89543"/>
                  </a:lnTo>
                  <a:lnTo>
                    <a:pt x="3887859" y="76843"/>
                  </a:lnTo>
                  <a:close/>
                </a:path>
                <a:path w="4284980" h="1655445">
                  <a:moveTo>
                    <a:pt x="3983894" y="76843"/>
                  </a:moveTo>
                  <a:lnTo>
                    <a:pt x="3927173" y="76843"/>
                  </a:lnTo>
                  <a:lnTo>
                    <a:pt x="3924047" y="89543"/>
                  </a:lnTo>
                  <a:lnTo>
                    <a:pt x="3984114" y="89543"/>
                  </a:lnTo>
                  <a:lnTo>
                    <a:pt x="3983894" y="76843"/>
                  </a:lnTo>
                  <a:close/>
                </a:path>
                <a:path w="4284980" h="1655445">
                  <a:moveTo>
                    <a:pt x="4017238" y="76843"/>
                  </a:moveTo>
                  <a:lnTo>
                    <a:pt x="3997439" y="76843"/>
                  </a:lnTo>
                  <a:lnTo>
                    <a:pt x="3984114" y="89543"/>
                  </a:lnTo>
                  <a:lnTo>
                    <a:pt x="4010939" y="89543"/>
                  </a:lnTo>
                  <a:lnTo>
                    <a:pt x="4017238" y="76843"/>
                  </a:lnTo>
                  <a:close/>
                </a:path>
                <a:path w="4284980" h="1655445">
                  <a:moveTo>
                    <a:pt x="3938272" y="64143"/>
                  </a:moveTo>
                  <a:lnTo>
                    <a:pt x="3904301" y="64143"/>
                  </a:lnTo>
                  <a:lnTo>
                    <a:pt x="3894655" y="76843"/>
                  </a:lnTo>
                  <a:lnTo>
                    <a:pt x="3929288" y="76843"/>
                  </a:lnTo>
                  <a:lnTo>
                    <a:pt x="3938272" y="64143"/>
                  </a:lnTo>
                  <a:close/>
                </a:path>
                <a:path w="4284980" h="1655445">
                  <a:moveTo>
                    <a:pt x="3964597" y="64143"/>
                  </a:moveTo>
                  <a:lnTo>
                    <a:pt x="3959413" y="64143"/>
                  </a:lnTo>
                  <a:lnTo>
                    <a:pt x="3960209" y="76843"/>
                  </a:lnTo>
                  <a:lnTo>
                    <a:pt x="3962929" y="76843"/>
                  </a:lnTo>
                  <a:lnTo>
                    <a:pt x="3964597" y="64143"/>
                  </a:lnTo>
                  <a:close/>
                </a:path>
                <a:path w="4284980" h="1655445">
                  <a:moveTo>
                    <a:pt x="3989517" y="64143"/>
                  </a:moveTo>
                  <a:lnTo>
                    <a:pt x="3967029" y="76843"/>
                  </a:lnTo>
                  <a:lnTo>
                    <a:pt x="3986197" y="76843"/>
                  </a:lnTo>
                  <a:lnTo>
                    <a:pt x="3986918" y="75992"/>
                  </a:lnTo>
                  <a:lnTo>
                    <a:pt x="3989517" y="64143"/>
                  </a:lnTo>
                  <a:close/>
                </a:path>
                <a:path w="4284980" h="1655445">
                  <a:moveTo>
                    <a:pt x="3986918" y="75992"/>
                  </a:moveTo>
                  <a:lnTo>
                    <a:pt x="3986197" y="76843"/>
                  </a:lnTo>
                  <a:lnTo>
                    <a:pt x="3986732" y="76843"/>
                  </a:lnTo>
                  <a:lnTo>
                    <a:pt x="3986918" y="75992"/>
                  </a:lnTo>
                  <a:close/>
                </a:path>
                <a:path w="4284980" h="1655445">
                  <a:moveTo>
                    <a:pt x="4013626" y="64143"/>
                  </a:moveTo>
                  <a:lnTo>
                    <a:pt x="3996950" y="64143"/>
                  </a:lnTo>
                  <a:lnTo>
                    <a:pt x="3986918" y="75992"/>
                  </a:lnTo>
                  <a:lnTo>
                    <a:pt x="3986732" y="76843"/>
                  </a:lnTo>
                  <a:lnTo>
                    <a:pt x="4003600" y="76843"/>
                  </a:lnTo>
                  <a:lnTo>
                    <a:pt x="4013626" y="64143"/>
                  </a:lnTo>
                  <a:close/>
                </a:path>
                <a:path w="4284980" h="1655445">
                  <a:moveTo>
                    <a:pt x="4041714" y="64143"/>
                  </a:moveTo>
                  <a:lnTo>
                    <a:pt x="4037966" y="76843"/>
                  </a:lnTo>
                  <a:lnTo>
                    <a:pt x="4042740" y="76843"/>
                  </a:lnTo>
                  <a:lnTo>
                    <a:pt x="4041714" y="64143"/>
                  </a:lnTo>
                  <a:close/>
                </a:path>
                <a:path w="4284980" h="1655445">
                  <a:moveTo>
                    <a:pt x="4086864" y="64143"/>
                  </a:moveTo>
                  <a:lnTo>
                    <a:pt x="4052863" y="64143"/>
                  </a:lnTo>
                  <a:lnTo>
                    <a:pt x="4046698" y="76843"/>
                  </a:lnTo>
                  <a:lnTo>
                    <a:pt x="4076792" y="76843"/>
                  </a:lnTo>
                  <a:lnTo>
                    <a:pt x="4086864" y="64143"/>
                  </a:lnTo>
                  <a:close/>
                </a:path>
                <a:path w="4284980" h="1655445">
                  <a:moveTo>
                    <a:pt x="3987055" y="51443"/>
                  </a:moveTo>
                  <a:lnTo>
                    <a:pt x="3951559" y="51443"/>
                  </a:lnTo>
                  <a:lnTo>
                    <a:pt x="3922430" y="64143"/>
                  </a:lnTo>
                  <a:lnTo>
                    <a:pt x="3973703" y="64143"/>
                  </a:lnTo>
                  <a:lnTo>
                    <a:pt x="3987055" y="51443"/>
                  </a:lnTo>
                  <a:close/>
                </a:path>
                <a:path w="4284980" h="1655445">
                  <a:moveTo>
                    <a:pt x="4008042" y="51443"/>
                  </a:moveTo>
                  <a:lnTo>
                    <a:pt x="4002217" y="51443"/>
                  </a:lnTo>
                  <a:lnTo>
                    <a:pt x="3998214" y="64143"/>
                  </a:lnTo>
                  <a:lnTo>
                    <a:pt x="4000365" y="64143"/>
                  </a:lnTo>
                  <a:lnTo>
                    <a:pt x="4008042" y="51443"/>
                  </a:lnTo>
                  <a:close/>
                </a:path>
                <a:path w="4284980" h="1655445">
                  <a:moveTo>
                    <a:pt x="4079705" y="51443"/>
                  </a:moveTo>
                  <a:lnTo>
                    <a:pt x="4056152" y="51443"/>
                  </a:lnTo>
                  <a:lnTo>
                    <a:pt x="4048196" y="64143"/>
                  </a:lnTo>
                  <a:lnTo>
                    <a:pt x="4069567" y="64143"/>
                  </a:lnTo>
                  <a:lnTo>
                    <a:pt x="4079705" y="51443"/>
                  </a:lnTo>
                  <a:close/>
                </a:path>
                <a:path w="4284980" h="1655445">
                  <a:moveTo>
                    <a:pt x="4104539" y="51443"/>
                  </a:moveTo>
                  <a:lnTo>
                    <a:pt x="4097933" y="51443"/>
                  </a:lnTo>
                  <a:lnTo>
                    <a:pt x="4089506" y="64143"/>
                  </a:lnTo>
                  <a:lnTo>
                    <a:pt x="4097063" y="64143"/>
                  </a:lnTo>
                  <a:lnTo>
                    <a:pt x="4104539" y="51443"/>
                  </a:lnTo>
                  <a:close/>
                </a:path>
                <a:path w="4284980" h="1655445">
                  <a:moveTo>
                    <a:pt x="4113010" y="51443"/>
                  </a:moveTo>
                  <a:lnTo>
                    <a:pt x="4111778" y="51443"/>
                  </a:lnTo>
                  <a:lnTo>
                    <a:pt x="4109398" y="64143"/>
                  </a:lnTo>
                  <a:lnTo>
                    <a:pt x="4112916" y="64143"/>
                  </a:lnTo>
                  <a:lnTo>
                    <a:pt x="4113010" y="51443"/>
                  </a:lnTo>
                  <a:close/>
                </a:path>
                <a:path w="4284980" h="1655445">
                  <a:moveTo>
                    <a:pt x="4137892" y="51443"/>
                  </a:moveTo>
                  <a:lnTo>
                    <a:pt x="4121555" y="51443"/>
                  </a:lnTo>
                  <a:lnTo>
                    <a:pt x="4116392" y="64143"/>
                  </a:lnTo>
                  <a:lnTo>
                    <a:pt x="4130425" y="64143"/>
                  </a:lnTo>
                  <a:lnTo>
                    <a:pt x="4137892" y="51443"/>
                  </a:lnTo>
                  <a:close/>
                </a:path>
                <a:path w="4284980" h="1655445">
                  <a:moveTo>
                    <a:pt x="4009890" y="41180"/>
                  </a:moveTo>
                  <a:lnTo>
                    <a:pt x="3993871" y="51443"/>
                  </a:lnTo>
                  <a:lnTo>
                    <a:pt x="4009171" y="51443"/>
                  </a:lnTo>
                  <a:lnTo>
                    <a:pt x="4009890" y="41180"/>
                  </a:lnTo>
                  <a:close/>
                </a:path>
                <a:path w="4284980" h="1655445">
                  <a:moveTo>
                    <a:pt x="4039431" y="38743"/>
                  </a:moveTo>
                  <a:lnTo>
                    <a:pt x="4020463" y="38743"/>
                  </a:lnTo>
                  <a:lnTo>
                    <a:pt x="4014060" y="51443"/>
                  </a:lnTo>
                  <a:lnTo>
                    <a:pt x="4033494" y="51443"/>
                  </a:lnTo>
                  <a:lnTo>
                    <a:pt x="4039431" y="38743"/>
                  </a:lnTo>
                  <a:close/>
                </a:path>
                <a:path w="4284980" h="1655445">
                  <a:moveTo>
                    <a:pt x="4043251" y="42817"/>
                  </a:moveTo>
                  <a:lnTo>
                    <a:pt x="4045463" y="51443"/>
                  </a:lnTo>
                  <a:lnTo>
                    <a:pt x="4047206" y="48673"/>
                  </a:lnTo>
                  <a:lnTo>
                    <a:pt x="4043251" y="42817"/>
                  </a:lnTo>
                  <a:close/>
                </a:path>
                <a:path w="4284980" h="1655445">
                  <a:moveTo>
                    <a:pt x="4060505" y="38743"/>
                  </a:moveTo>
                  <a:lnTo>
                    <a:pt x="4053452" y="38743"/>
                  </a:lnTo>
                  <a:lnTo>
                    <a:pt x="4047206" y="48673"/>
                  </a:lnTo>
                  <a:lnTo>
                    <a:pt x="4049077" y="51443"/>
                  </a:lnTo>
                  <a:lnTo>
                    <a:pt x="4060505" y="38743"/>
                  </a:lnTo>
                  <a:close/>
                </a:path>
                <a:path w="4284980" h="1655445">
                  <a:moveTo>
                    <a:pt x="4102594" y="38743"/>
                  </a:moveTo>
                  <a:lnTo>
                    <a:pt x="4100843" y="38743"/>
                  </a:lnTo>
                  <a:lnTo>
                    <a:pt x="4095469" y="51443"/>
                  </a:lnTo>
                  <a:lnTo>
                    <a:pt x="4098974" y="51443"/>
                  </a:lnTo>
                  <a:lnTo>
                    <a:pt x="4102594" y="38743"/>
                  </a:lnTo>
                  <a:close/>
                </a:path>
                <a:path w="4284980" h="1655445">
                  <a:moveTo>
                    <a:pt x="4141507" y="38743"/>
                  </a:moveTo>
                  <a:lnTo>
                    <a:pt x="4115109" y="38743"/>
                  </a:lnTo>
                  <a:lnTo>
                    <a:pt x="4108577" y="51443"/>
                  </a:lnTo>
                  <a:lnTo>
                    <a:pt x="4124839" y="51443"/>
                  </a:lnTo>
                  <a:lnTo>
                    <a:pt x="4141507" y="38743"/>
                  </a:lnTo>
                  <a:close/>
                </a:path>
                <a:path w="4284980" h="1655445">
                  <a:moveTo>
                    <a:pt x="4166223" y="38743"/>
                  </a:moveTo>
                  <a:lnTo>
                    <a:pt x="4159391" y="51443"/>
                  </a:lnTo>
                  <a:lnTo>
                    <a:pt x="4162297" y="51443"/>
                  </a:lnTo>
                  <a:lnTo>
                    <a:pt x="4166223" y="38743"/>
                  </a:lnTo>
                  <a:close/>
                </a:path>
                <a:path w="4284980" h="1655445">
                  <a:moveTo>
                    <a:pt x="4188013" y="38743"/>
                  </a:moveTo>
                  <a:lnTo>
                    <a:pt x="4171770" y="38743"/>
                  </a:lnTo>
                  <a:lnTo>
                    <a:pt x="4163783" y="51443"/>
                  </a:lnTo>
                  <a:lnTo>
                    <a:pt x="4186359" y="51443"/>
                  </a:lnTo>
                  <a:lnTo>
                    <a:pt x="4188013" y="38743"/>
                  </a:lnTo>
                  <a:close/>
                </a:path>
                <a:path w="4284980" h="1655445">
                  <a:moveTo>
                    <a:pt x="4193361" y="38743"/>
                  </a:moveTo>
                  <a:lnTo>
                    <a:pt x="4191699" y="38743"/>
                  </a:lnTo>
                  <a:lnTo>
                    <a:pt x="4186359" y="51443"/>
                  </a:lnTo>
                  <a:lnTo>
                    <a:pt x="4189181" y="51443"/>
                  </a:lnTo>
                  <a:lnTo>
                    <a:pt x="4193361" y="38743"/>
                  </a:lnTo>
                  <a:close/>
                </a:path>
                <a:path w="4284980" h="1655445">
                  <a:moveTo>
                    <a:pt x="4042206" y="38743"/>
                  </a:moveTo>
                  <a:lnTo>
                    <a:pt x="4040500" y="38743"/>
                  </a:lnTo>
                  <a:lnTo>
                    <a:pt x="4043251" y="42817"/>
                  </a:lnTo>
                  <a:lnTo>
                    <a:pt x="4042206" y="38743"/>
                  </a:lnTo>
                  <a:close/>
                </a:path>
                <a:path w="4284980" h="1655445">
                  <a:moveTo>
                    <a:pt x="4013694" y="38743"/>
                  </a:moveTo>
                  <a:lnTo>
                    <a:pt x="4010061" y="38743"/>
                  </a:lnTo>
                  <a:lnTo>
                    <a:pt x="4009890" y="41180"/>
                  </a:lnTo>
                  <a:lnTo>
                    <a:pt x="4013694" y="38743"/>
                  </a:lnTo>
                  <a:close/>
                </a:path>
                <a:path w="4284980" h="1655445">
                  <a:moveTo>
                    <a:pt x="4025832" y="26043"/>
                  </a:moveTo>
                  <a:lnTo>
                    <a:pt x="4020751" y="38743"/>
                  </a:lnTo>
                  <a:lnTo>
                    <a:pt x="4036703" y="38743"/>
                  </a:lnTo>
                  <a:lnTo>
                    <a:pt x="4025832" y="26043"/>
                  </a:lnTo>
                  <a:close/>
                </a:path>
                <a:path w="4284980" h="1655445">
                  <a:moveTo>
                    <a:pt x="4045499" y="26043"/>
                  </a:moveTo>
                  <a:lnTo>
                    <a:pt x="4041777" y="26043"/>
                  </a:lnTo>
                  <a:lnTo>
                    <a:pt x="4036703" y="38743"/>
                  </a:lnTo>
                  <a:lnTo>
                    <a:pt x="4041748" y="38743"/>
                  </a:lnTo>
                  <a:lnTo>
                    <a:pt x="4045499" y="26043"/>
                  </a:lnTo>
                  <a:close/>
                </a:path>
                <a:path w="4284980" h="1655445">
                  <a:moveTo>
                    <a:pt x="4068153" y="26043"/>
                  </a:moveTo>
                  <a:lnTo>
                    <a:pt x="4053347" y="26043"/>
                  </a:lnTo>
                  <a:lnTo>
                    <a:pt x="4043217" y="38743"/>
                  </a:lnTo>
                  <a:lnTo>
                    <a:pt x="4068373" y="38743"/>
                  </a:lnTo>
                  <a:lnTo>
                    <a:pt x="4068153" y="26043"/>
                  </a:lnTo>
                  <a:close/>
                </a:path>
                <a:path w="4284980" h="1655445">
                  <a:moveTo>
                    <a:pt x="4085357" y="26043"/>
                  </a:moveTo>
                  <a:lnTo>
                    <a:pt x="4073158" y="26043"/>
                  </a:lnTo>
                  <a:lnTo>
                    <a:pt x="4068373" y="38743"/>
                  </a:lnTo>
                  <a:lnTo>
                    <a:pt x="4073146" y="38743"/>
                  </a:lnTo>
                  <a:lnTo>
                    <a:pt x="4085357" y="26043"/>
                  </a:lnTo>
                  <a:close/>
                </a:path>
                <a:path w="4284980" h="1655445">
                  <a:moveTo>
                    <a:pt x="4100278" y="26043"/>
                  </a:moveTo>
                  <a:lnTo>
                    <a:pt x="4088835" y="26043"/>
                  </a:lnTo>
                  <a:lnTo>
                    <a:pt x="4087255" y="38743"/>
                  </a:lnTo>
                  <a:lnTo>
                    <a:pt x="4097859" y="38743"/>
                  </a:lnTo>
                  <a:lnTo>
                    <a:pt x="4100278" y="26043"/>
                  </a:lnTo>
                  <a:close/>
                </a:path>
                <a:path w="4284980" h="1655445">
                  <a:moveTo>
                    <a:pt x="4171605" y="26043"/>
                  </a:moveTo>
                  <a:lnTo>
                    <a:pt x="4154931" y="26043"/>
                  </a:lnTo>
                  <a:lnTo>
                    <a:pt x="4159135" y="38743"/>
                  </a:lnTo>
                  <a:lnTo>
                    <a:pt x="4160349" y="38743"/>
                  </a:lnTo>
                  <a:lnTo>
                    <a:pt x="4171605" y="26043"/>
                  </a:lnTo>
                  <a:close/>
                </a:path>
                <a:path w="4284980" h="1655445">
                  <a:moveTo>
                    <a:pt x="4198538" y="26043"/>
                  </a:moveTo>
                  <a:lnTo>
                    <a:pt x="4174489" y="26043"/>
                  </a:lnTo>
                  <a:lnTo>
                    <a:pt x="4167908" y="38743"/>
                  </a:lnTo>
                  <a:lnTo>
                    <a:pt x="4189673" y="38743"/>
                  </a:lnTo>
                  <a:lnTo>
                    <a:pt x="4198191" y="29346"/>
                  </a:lnTo>
                  <a:lnTo>
                    <a:pt x="4198538" y="26043"/>
                  </a:lnTo>
                  <a:close/>
                </a:path>
                <a:path w="4284980" h="1655445">
                  <a:moveTo>
                    <a:pt x="4202055" y="26043"/>
                  </a:moveTo>
                  <a:lnTo>
                    <a:pt x="4201186" y="26043"/>
                  </a:lnTo>
                  <a:lnTo>
                    <a:pt x="4198191" y="29346"/>
                  </a:lnTo>
                  <a:lnTo>
                    <a:pt x="4197206" y="38743"/>
                  </a:lnTo>
                  <a:lnTo>
                    <a:pt x="4202055" y="26043"/>
                  </a:lnTo>
                  <a:close/>
                </a:path>
                <a:path w="4284980" h="1655445">
                  <a:moveTo>
                    <a:pt x="4228159" y="26043"/>
                  </a:moveTo>
                  <a:lnTo>
                    <a:pt x="4220044" y="38743"/>
                  </a:lnTo>
                  <a:lnTo>
                    <a:pt x="4226305" y="38743"/>
                  </a:lnTo>
                  <a:lnTo>
                    <a:pt x="4228159" y="26043"/>
                  </a:lnTo>
                  <a:close/>
                </a:path>
                <a:path w="4284980" h="1655445">
                  <a:moveTo>
                    <a:pt x="4201186" y="26043"/>
                  </a:moveTo>
                  <a:lnTo>
                    <a:pt x="4198538" y="26043"/>
                  </a:lnTo>
                  <a:lnTo>
                    <a:pt x="4198191" y="29346"/>
                  </a:lnTo>
                  <a:lnTo>
                    <a:pt x="4201186" y="26043"/>
                  </a:lnTo>
                  <a:close/>
                </a:path>
                <a:path w="4284980" h="1655445">
                  <a:moveTo>
                    <a:pt x="4117637" y="13343"/>
                  </a:moveTo>
                  <a:lnTo>
                    <a:pt x="4103210" y="13343"/>
                  </a:lnTo>
                  <a:lnTo>
                    <a:pt x="4099932" y="26043"/>
                  </a:lnTo>
                  <a:lnTo>
                    <a:pt x="4114763" y="26043"/>
                  </a:lnTo>
                  <a:lnTo>
                    <a:pt x="4117637" y="13343"/>
                  </a:lnTo>
                  <a:close/>
                </a:path>
                <a:path w="4284980" h="1655445">
                  <a:moveTo>
                    <a:pt x="4243360" y="14350"/>
                  </a:moveTo>
                  <a:lnTo>
                    <a:pt x="4230693" y="26043"/>
                  </a:lnTo>
                  <a:lnTo>
                    <a:pt x="4234135" y="26043"/>
                  </a:lnTo>
                  <a:lnTo>
                    <a:pt x="4243360" y="14350"/>
                  </a:lnTo>
                  <a:close/>
                </a:path>
                <a:path w="4284980" h="1655445">
                  <a:moveTo>
                    <a:pt x="4244450" y="13343"/>
                  </a:moveTo>
                  <a:lnTo>
                    <a:pt x="4244154" y="13343"/>
                  </a:lnTo>
                  <a:lnTo>
                    <a:pt x="4243360" y="14350"/>
                  </a:lnTo>
                  <a:lnTo>
                    <a:pt x="4244450" y="13343"/>
                  </a:lnTo>
                  <a:close/>
                </a:path>
                <a:path w="4284980" h="1655445">
                  <a:moveTo>
                    <a:pt x="4278901" y="0"/>
                  </a:moveTo>
                  <a:lnTo>
                    <a:pt x="4271388" y="2461"/>
                  </a:lnTo>
                  <a:lnTo>
                    <a:pt x="4271869" y="3991"/>
                  </a:lnTo>
                  <a:lnTo>
                    <a:pt x="4274165" y="5482"/>
                  </a:lnTo>
                  <a:lnTo>
                    <a:pt x="4272095" y="7829"/>
                  </a:lnTo>
                  <a:lnTo>
                    <a:pt x="4284628" y="5230"/>
                  </a:lnTo>
                  <a:lnTo>
                    <a:pt x="4282349" y="3748"/>
                  </a:lnTo>
                  <a:lnTo>
                    <a:pt x="4277940" y="3251"/>
                  </a:lnTo>
                  <a:lnTo>
                    <a:pt x="4275443" y="2436"/>
                  </a:lnTo>
                  <a:lnTo>
                    <a:pt x="4278901" y="0"/>
                  </a:lnTo>
                  <a:close/>
                </a:path>
                <a:path w="4284980" h="1655445">
                  <a:moveTo>
                    <a:pt x="37361" y="1640468"/>
                  </a:moveTo>
                  <a:lnTo>
                    <a:pt x="35607" y="1645020"/>
                  </a:lnTo>
                  <a:lnTo>
                    <a:pt x="25045" y="1646703"/>
                  </a:lnTo>
                  <a:lnTo>
                    <a:pt x="18427" y="1651137"/>
                  </a:lnTo>
                  <a:lnTo>
                    <a:pt x="16711" y="1654898"/>
                  </a:lnTo>
                  <a:lnTo>
                    <a:pt x="26279" y="1654850"/>
                  </a:lnTo>
                  <a:lnTo>
                    <a:pt x="26834" y="1653578"/>
                  </a:lnTo>
                  <a:lnTo>
                    <a:pt x="22206" y="1653578"/>
                  </a:lnTo>
                  <a:lnTo>
                    <a:pt x="26571" y="1649411"/>
                  </a:lnTo>
                  <a:lnTo>
                    <a:pt x="30741" y="1646598"/>
                  </a:lnTo>
                  <a:lnTo>
                    <a:pt x="42085" y="1646598"/>
                  </a:lnTo>
                  <a:lnTo>
                    <a:pt x="42938" y="1645443"/>
                  </a:lnTo>
                  <a:lnTo>
                    <a:pt x="37600" y="1645443"/>
                  </a:lnTo>
                  <a:lnTo>
                    <a:pt x="38103" y="1643275"/>
                  </a:lnTo>
                  <a:lnTo>
                    <a:pt x="39916" y="1640560"/>
                  </a:lnTo>
                  <a:lnTo>
                    <a:pt x="37361" y="1640468"/>
                  </a:lnTo>
                  <a:close/>
                </a:path>
                <a:path w="4284980" h="1655445">
                  <a:moveTo>
                    <a:pt x="28162" y="1650531"/>
                  </a:moveTo>
                  <a:lnTo>
                    <a:pt x="22206" y="1653578"/>
                  </a:lnTo>
                  <a:lnTo>
                    <a:pt x="26834" y="1653578"/>
                  </a:lnTo>
                  <a:lnTo>
                    <a:pt x="28162" y="1650531"/>
                  </a:lnTo>
                  <a:close/>
                </a:path>
                <a:path w="4284980" h="1655445">
                  <a:moveTo>
                    <a:pt x="42085" y="1646598"/>
                  </a:moveTo>
                  <a:lnTo>
                    <a:pt x="30741" y="1646598"/>
                  </a:lnTo>
                  <a:lnTo>
                    <a:pt x="32596" y="1647336"/>
                  </a:lnTo>
                  <a:lnTo>
                    <a:pt x="39184" y="1650524"/>
                  </a:lnTo>
                  <a:lnTo>
                    <a:pt x="42085" y="1646598"/>
                  </a:lnTo>
                  <a:close/>
                </a:path>
                <a:path w="4284980" h="1655445">
                  <a:moveTo>
                    <a:pt x="44082" y="1643896"/>
                  </a:moveTo>
                  <a:lnTo>
                    <a:pt x="37600" y="1645443"/>
                  </a:lnTo>
                  <a:lnTo>
                    <a:pt x="42938" y="1645443"/>
                  </a:lnTo>
                  <a:lnTo>
                    <a:pt x="44082" y="1643896"/>
                  </a:lnTo>
                  <a:close/>
                </a:path>
                <a:path w="4284980" h="1655445">
                  <a:moveTo>
                    <a:pt x="53865" y="1638777"/>
                  </a:moveTo>
                  <a:lnTo>
                    <a:pt x="52225" y="1638777"/>
                  </a:lnTo>
                  <a:lnTo>
                    <a:pt x="45969" y="1642988"/>
                  </a:lnTo>
                  <a:lnTo>
                    <a:pt x="52258" y="1640542"/>
                  </a:lnTo>
                  <a:lnTo>
                    <a:pt x="53865" y="1638777"/>
                  </a:lnTo>
                  <a:close/>
                </a:path>
                <a:path w="4284980" h="1655445">
                  <a:moveTo>
                    <a:pt x="58108" y="1632728"/>
                  </a:moveTo>
                  <a:lnTo>
                    <a:pt x="53619" y="1632728"/>
                  </a:lnTo>
                  <a:lnTo>
                    <a:pt x="53354" y="1633961"/>
                  </a:lnTo>
                  <a:lnTo>
                    <a:pt x="53022" y="1635077"/>
                  </a:lnTo>
                  <a:lnTo>
                    <a:pt x="50670" y="1636862"/>
                  </a:lnTo>
                  <a:lnTo>
                    <a:pt x="46200" y="1639140"/>
                  </a:lnTo>
                  <a:lnTo>
                    <a:pt x="52225" y="1638777"/>
                  </a:lnTo>
                  <a:lnTo>
                    <a:pt x="53865" y="1638777"/>
                  </a:lnTo>
                  <a:lnTo>
                    <a:pt x="54267" y="1638336"/>
                  </a:lnTo>
                  <a:lnTo>
                    <a:pt x="57058" y="1636270"/>
                  </a:lnTo>
                  <a:lnTo>
                    <a:pt x="54477" y="1636270"/>
                  </a:lnTo>
                  <a:lnTo>
                    <a:pt x="56101" y="1634483"/>
                  </a:lnTo>
                  <a:lnTo>
                    <a:pt x="58108" y="1632728"/>
                  </a:lnTo>
                  <a:close/>
                </a:path>
                <a:path w="4284980" h="1655445">
                  <a:moveTo>
                    <a:pt x="62047" y="1632306"/>
                  </a:moveTo>
                  <a:lnTo>
                    <a:pt x="58021" y="1633745"/>
                  </a:lnTo>
                  <a:lnTo>
                    <a:pt x="54477" y="1636270"/>
                  </a:lnTo>
                  <a:lnTo>
                    <a:pt x="57058" y="1636270"/>
                  </a:lnTo>
                  <a:lnTo>
                    <a:pt x="59163" y="1634713"/>
                  </a:lnTo>
                  <a:lnTo>
                    <a:pt x="62047" y="1632306"/>
                  </a:lnTo>
                  <a:close/>
                </a:path>
                <a:path w="4284980" h="1655445">
                  <a:moveTo>
                    <a:pt x="64615" y="1627571"/>
                  </a:moveTo>
                  <a:lnTo>
                    <a:pt x="59612" y="1630605"/>
                  </a:lnTo>
                  <a:lnTo>
                    <a:pt x="48686" y="1632475"/>
                  </a:lnTo>
                  <a:lnTo>
                    <a:pt x="48817" y="1635268"/>
                  </a:lnTo>
                  <a:lnTo>
                    <a:pt x="53619" y="1632728"/>
                  </a:lnTo>
                  <a:lnTo>
                    <a:pt x="58108" y="1632728"/>
                  </a:lnTo>
                  <a:lnTo>
                    <a:pt x="60333" y="1630782"/>
                  </a:lnTo>
                  <a:lnTo>
                    <a:pt x="64615" y="1627571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E3FB7F68-7C5F-DFAA-C352-A18C4B0933D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69700" y="7991044"/>
              <a:ext cx="383663" cy="401320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A3D8CB30-06F8-A8AD-1930-B66D02417F3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0811" y="10629658"/>
              <a:ext cx="4776160" cy="97536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62FF0375-BE4B-0168-78EC-B7F866FD339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3950" y="9602589"/>
              <a:ext cx="1070508" cy="991870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AD5BD6A2-E602-028A-AD68-E01245ABA2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8806" y="5256769"/>
              <a:ext cx="3510419" cy="2362200"/>
            </a:xfrm>
            <a:prstGeom prst="rect">
              <a:avLst/>
            </a:prstGeom>
          </p:spPr>
        </p:pic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36DBDB44-F52A-6697-FDEA-3CD3BD079ED0}"/>
              </a:ext>
            </a:extLst>
          </p:cNvPr>
          <p:cNvSpPr txBox="1"/>
          <p:nvPr/>
        </p:nvSpPr>
        <p:spPr>
          <a:xfrm>
            <a:off x="6791151" y="2770421"/>
            <a:ext cx="1074619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dirty="0"/>
              <a:t>V</a:t>
            </a:r>
            <a:r>
              <a:rPr sz="1865" spc="-98" dirty="0"/>
              <a:t> </a:t>
            </a:r>
            <a:r>
              <a:rPr sz="1865" spc="36" dirty="0"/>
              <a:t>Cached</a:t>
            </a:r>
            <a:endParaRPr sz="1865"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94BAC84D-FBDC-2E5E-CCDD-72E6B17E1387}"/>
              </a:ext>
            </a:extLst>
          </p:cNvPr>
          <p:cNvGrpSpPr/>
          <p:nvPr/>
        </p:nvGrpSpPr>
        <p:grpSpPr>
          <a:xfrm>
            <a:off x="4997881" y="2352510"/>
            <a:ext cx="3129997" cy="1366305"/>
            <a:chOff x="10988461" y="5172617"/>
            <a:chExt cx="6882130" cy="300418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8C3DEEEC-C4A7-F629-9163-CCB2B3665EB6}"/>
                </a:ext>
              </a:extLst>
            </p:cNvPr>
            <p:cNvSpPr/>
            <p:nvPr/>
          </p:nvSpPr>
          <p:spPr>
            <a:xfrm>
              <a:off x="11009402" y="5193559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537859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537859" y="2961870"/>
                  </a:lnTo>
                  <a:lnTo>
                    <a:pt x="537859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779E2391-2BDE-61CB-4A60-6602DE5B7B5D}"/>
                </a:ext>
              </a:extLst>
            </p:cNvPr>
            <p:cNvSpPr/>
            <p:nvPr/>
          </p:nvSpPr>
          <p:spPr>
            <a:xfrm>
              <a:off x="11009402" y="5193558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0" y="0"/>
                  </a:moveTo>
                  <a:lnTo>
                    <a:pt x="537859" y="0"/>
                  </a:lnTo>
                  <a:lnTo>
                    <a:pt x="537859" y="2961870"/>
                  </a:lnTo>
                  <a:lnTo>
                    <a:pt x="0" y="2961870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8CDF1769-14B3-57BD-4BD9-3E2BA5ABC615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3473143" y="0"/>
                  </a:moveTo>
                  <a:lnTo>
                    <a:pt x="0" y="0"/>
                  </a:lnTo>
                  <a:lnTo>
                    <a:pt x="0" y="536796"/>
                  </a:lnTo>
                  <a:lnTo>
                    <a:pt x="3473143" y="536796"/>
                  </a:lnTo>
                  <a:lnTo>
                    <a:pt x="3473143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9FE6C4-55C3-C35E-E849-E635A2774628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0" y="0"/>
                  </a:moveTo>
                  <a:lnTo>
                    <a:pt x="3473143" y="0"/>
                  </a:lnTo>
                  <a:lnTo>
                    <a:pt x="3473143" y="536796"/>
                  </a:lnTo>
                  <a:lnTo>
                    <a:pt x="0" y="53679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93F5DF6E-F1FF-E9D3-ABE8-4899218B1711}"/>
              </a:ext>
            </a:extLst>
          </p:cNvPr>
          <p:cNvSpPr txBox="1"/>
          <p:nvPr/>
        </p:nvSpPr>
        <p:spPr>
          <a:xfrm>
            <a:off x="4422488" y="1979199"/>
            <a:ext cx="1861017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8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0C8140D7-1AB0-99A4-5875-1B86A284AE56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4DA5138A-2510-29AE-EEEE-0C96B1121EAF}"/>
              </a:ext>
            </a:extLst>
          </p:cNvPr>
          <p:cNvSpPr txBox="1"/>
          <p:nvPr/>
        </p:nvSpPr>
        <p:spPr>
          <a:xfrm>
            <a:off x="6400264" y="3826790"/>
            <a:ext cx="1856396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8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38E289-4834-0F74-F284-99612F423FC9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38E289-4834-0F74-F284-99612F42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41C4A1A-AFE8-F4D4-633B-5200C8B6CE15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297509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2CAD-2611-4E11-5D44-4BED1FE4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1D111D2-D368-246E-1C04-6A5ED617DD4C}"/>
              </a:ext>
            </a:extLst>
          </p:cNvPr>
          <p:cNvGrpSpPr/>
          <p:nvPr/>
        </p:nvGrpSpPr>
        <p:grpSpPr>
          <a:xfrm>
            <a:off x="1706453" y="2348832"/>
            <a:ext cx="3310496" cy="2054801"/>
            <a:chOff x="3751383" y="5164530"/>
            <a:chExt cx="7279005" cy="451802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1502139E-3F43-5C6A-6E64-84BA89F6BE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81CA9AE-48BA-8E2B-BC0F-CBD53414857B}"/>
                </a:ext>
              </a:extLst>
            </p:cNvPr>
            <p:cNvSpPr/>
            <p:nvPr/>
          </p:nvSpPr>
          <p:spPr>
            <a:xfrm>
              <a:off x="8386279" y="5193559"/>
              <a:ext cx="2613660" cy="2962275"/>
            </a:xfrm>
            <a:custGeom>
              <a:avLst/>
              <a:gdLst/>
              <a:ahLst/>
              <a:cxnLst/>
              <a:rect l="l" t="t" r="r" b="b"/>
              <a:pathLst>
                <a:path w="2613659" h="2962275">
                  <a:moveTo>
                    <a:pt x="26133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2613303" y="2961870"/>
                  </a:lnTo>
                  <a:lnTo>
                    <a:pt x="2613303" y="0"/>
                  </a:lnTo>
                  <a:close/>
                </a:path>
              </a:pathLst>
            </a:custGeom>
            <a:solidFill>
              <a:srgbClr val="FFE6F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574DDC9-C265-3FD0-DBDD-9B78CEFA3F1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8986" y="5175778"/>
              <a:ext cx="5230774" cy="4506624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9934064F-649F-7AAB-169E-745C24D79C7F}"/>
              </a:ext>
            </a:extLst>
          </p:cNvPr>
          <p:cNvSpPr txBox="1"/>
          <p:nvPr/>
        </p:nvSpPr>
        <p:spPr>
          <a:xfrm>
            <a:off x="3862628" y="2883430"/>
            <a:ext cx="109223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6" dirty="0"/>
              <a:t>K</a:t>
            </a:r>
            <a:r>
              <a:rPr sz="1865" spc="2" dirty="0"/>
              <a:t> </a:t>
            </a:r>
            <a:r>
              <a:rPr sz="1865" spc="36" dirty="0"/>
              <a:t>Cached</a:t>
            </a:r>
            <a:endParaRPr sz="1865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46041B0-69AC-95C6-9540-CADF8C80A500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0962A7C-6CD2-475A-3A73-44AC5EB830A0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35ACEBA-C8BB-3196-11D4-002F11F10AC6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1771CA03-AD51-B837-801D-407623394A4C}"/>
              </a:ext>
            </a:extLst>
          </p:cNvPr>
          <p:cNvGrpSpPr/>
          <p:nvPr/>
        </p:nvGrpSpPr>
        <p:grpSpPr>
          <a:xfrm>
            <a:off x="2138253" y="2390783"/>
            <a:ext cx="5989102" cy="2487998"/>
            <a:chOff x="4700811" y="5256769"/>
            <a:chExt cx="13168630" cy="5470525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0F9976A-043F-F76B-AD80-441ED9CE33E8}"/>
                </a:ext>
              </a:extLst>
            </p:cNvPr>
            <p:cNvSpPr/>
            <p:nvPr/>
          </p:nvSpPr>
          <p:spPr>
            <a:xfrm>
              <a:off x="9801036" y="8141874"/>
              <a:ext cx="4284980" cy="1655445"/>
            </a:xfrm>
            <a:custGeom>
              <a:avLst/>
              <a:gdLst/>
              <a:ahLst/>
              <a:cxnLst/>
              <a:rect l="l" t="t" r="r" b="b"/>
              <a:pathLst>
                <a:path w="4284980" h="1655445">
                  <a:moveTo>
                    <a:pt x="23706" y="1600843"/>
                  </a:moveTo>
                  <a:lnTo>
                    <a:pt x="5312" y="1600843"/>
                  </a:lnTo>
                  <a:lnTo>
                    <a:pt x="0" y="1613543"/>
                  </a:lnTo>
                  <a:lnTo>
                    <a:pt x="21473" y="1613543"/>
                  </a:lnTo>
                  <a:lnTo>
                    <a:pt x="23706" y="16008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6981" y="1588143"/>
                  </a:lnTo>
                  <a:lnTo>
                    <a:pt x="14452" y="1600843"/>
                  </a:lnTo>
                  <a:lnTo>
                    <a:pt x="17332" y="1600843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7332" y="1600843"/>
                  </a:lnTo>
                  <a:lnTo>
                    <a:pt x="21160" y="1600843"/>
                  </a:lnTo>
                  <a:lnTo>
                    <a:pt x="24403" y="1592898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403" y="1592898"/>
                  </a:moveTo>
                  <a:lnTo>
                    <a:pt x="21160" y="1600843"/>
                  </a:lnTo>
                  <a:lnTo>
                    <a:pt x="24209" y="1600843"/>
                  </a:lnTo>
                  <a:lnTo>
                    <a:pt x="24403" y="1592898"/>
                  </a:lnTo>
                  <a:close/>
                </a:path>
                <a:path w="4284980" h="1655445">
                  <a:moveTo>
                    <a:pt x="50399" y="1588143"/>
                  </a:moveTo>
                  <a:lnTo>
                    <a:pt x="39691" y="1588143"/>
                  </a:lnTo>
                  <a:lnTo>
                    <a:pt x="24209" y="1600843"/>
                  </a:lnTo>
                  <a:lnTo>
                    <a:pt x="45977" y="1600843"/>
                  </a:lnTo>
                  <a:lnTo>
                    <a:pt x="50399" y="1588143"/>
                  </a:lnTo>
                  <a:close/>
                </a:path>
                <a:path w="4284980" h="1655445">
                  <a:moveTo>
                    <a:pt x="137554" y="1588143"/>
                  </a:moveTo>
                  <a:lnTo>
                    <a:pt x="128272" y="1588143"/>
                  </a:lnTo>
                  <a:lnTo>
                    <a:pt x="126601" y="1600843"/>
                  </a:lnTo>
                  <a:lnTo>
                    <a:pt x="132427" y="1600843"/>
                  </a:lnTo>
                  <a:lnTo>
                    <a:pt x="137554" y="1588143"/>
                  </a:lnTo>
                  <a:close/>
                </a:path>
                <a:path w="4284980" h="1655445">
                  <a:moveTo>
                    <a:pt x="26344" y="1588143"/>
                  </a:moveTo>
                  <a:lnTo>
                    <a:pt x="24519" y="1588143"/>
                  </a:lnTo>
                  <a:lnTo>
                    <a:pt x="24403" y="1592898"/>
                  </a:lnTo>
                  <a:lnTo>
                    <a:pt x="26344" y="1588143"/>
                  </a:lnTo>
                  <a:close/>
                </a:path>
                <a:path w="4284980" h="1655445">
                  <a:moveTo>
                    <a:pt x="68621" y="1575443"/>
                  </a:moveTo>
                  <a:lnTo>
                    <a:pt x="54036" y="1575443"/>
                  </a:lnTo>
                  <a:lnTo>
                    <a:pt x="46638" y="1588143"/>
                  </a:lnTo>
                  <a:lnTo>
                    <a:pt x="63654" y="1588143"/>
                  </a:lnTo>
                  <a:lnTo>
                    <a:pt x="68621" y="1575443"/>
                  </a:lnTo>
                  <a:close/>
                </a:path>
                <a:path w="4284980" h="1655445">
                  <a:moveTo>
                    <a:pt x="74151" y="1575443"/>
                  </a:moveTo>
                  <a:lnTo>
                    <a:pt x="73298" y="1575443"/>
                  </a:lnTo>
                  <a:lnTo>
                    <a:pt x="67230" y="1588143"/>
                  </a:lnTo>
                  <a:lnTo>
                    <a:pt x="74602" y="1588143"/>
                  </a:lnTo>
                  <a:lnTo>
                    <a:pt x="74151" y="1575443"/>
                  </a:lnTo>
                  <a:close/>
                </a:path>
                <a:path w="4284980" h="1655445">
                  <a:moveTo>
                    <a:pt x="108824" y="1562743"/>
                  </a:moveTo>
                  <a:lnTo>
                    <a:pt x="77938" y="1562743"/>
                  </a:lnTo>
                  <a:lnTo>
                    <a:pt x="77890" y="1575443"/>
                  </a:lnTo>
                  <a:lnTo>
                    <a:pt x="76445" y="1575443"/>
                  </a:lnTo>
                  <a:lnTo>
                    <a:pt x="79517" y="1588143"/>
                  </a:lnTo>
                  <a:lnTo>
                    <a:pt x="92053" y="1575443"/>
                  </a:lnTo>
                  <a:lnTo>
                    <a:pt x="108824" y="1562743"/>
                  </a:lnTo>
                  <a:close/>
                </a:path>
                <a:path w="4284980" h="1655445">
                  <a:moveTo>
                    <a:pt x="125238" y="1575443"/>
                  </a:moveTo>
                  <a:lnTo>
                    <a:pt x="117594" y="1575443"/>
                  </a:lnTo>
                  <a:lnTo>
                    <a:pt x="118437" y="1588143"/>
                  </a:lnTo>
                  <a:lnTo>
                    <a:pt x="120791" y="1588143"/>
                  </a:lnTo>
                  <a:lnTo>
                    <a:pt x="125238" y="1575443"/>
                  </a:lnTo>
                  <a:close/>
                </a:path>
                <a:path w="4284980" h="1655445">
                  <a:moveTo>
                    <a:pt x="135300" y="1575443"/>
                  </a:moveTo>
                  <a:lnTo>
                    <a:pt x="129864" y="1575443"/>
                  </a:lnTo>
                  <a:lnTo>
                    <a:pt x="125357" y="1588143"/>
                  </a:lnTo>
                  <a:lnTo>
                    <a:pt x="127051" y="1588143"/>
                  </a:lnTo>
                  <a:lnTo>
                    <a:pt x="135300" y="1575443"/>
                  </a:lnTo>
                  <a:close/>
                </a:path>
                <a:path w="4284980" h="1655445">
                  <a:moveTo>
                    <a:pt x="183693" y="1562743"/>
                  </a:moveTo>
                  <a:lnTo>
                    <a:pt x="165531" y="1562743"/>
                  </a:lnTo>
                  <a:lnTo>
                    <a:pt x="157809" y="1575443"/>
                  </a:lnTo>
                  <a:lnTo>
                    <a:pt x="148970" y="1575443"/>
                  </a:lnTo>
                  <a:lnTo>
                    <a:pt x="138501" y="1588143"/>
                  </a:lnTo>
                  <a:lnTo>
                    <a:pt x="158283" y="1588143"/>
                  </a:lnTo>
                  <a:lnTo>
                    <a:pt x="170028" y="1575443"/>
                  </a:lnTo>
                  <a:lnTo>
                    <a:pt x="183693" y="1562743"/>
                  </a:lnTo>
                  <a:close/>
                </a:path>
                <a:path w="4284980" h="1655445">
                  <a:moveTo>
                    <a:pt x="66230" y="1562743"/>
                  </a:moveTo>
                  <a:lnTo>
                    <a:pt x="61427" y="1562743"/>
                  </a:lnTo>
                  <a:lnTo>
                    <a:pt x="54750" y="1575443"/>
                  </a:lnTo>
                  <a:lnTo>
                    <a:pt x="65618" y="1575443"/>
                  </a:lnTo>
                  <a:lnTo>
                    <a:pt x="66230" y="1562743"/>
                  </a:lnTo>
                  <a:close/>
                </a:path>
                <a:path w="4284980" h="1655445">
                  <a:moveTo>
                    <a:pt x="130864" y="1562743"/>
                  </a:moveTo>
                  <a:lnTo>
                    <a:pt x="129544" y="1562743"/>
                  </a:lnTo>
                  <a:lnTo>
                    <a:pt x="125221" y="1575443"/>
                  </a:lnTo>
                  <a:lnTo>
                    <a:pt x="126377" y="1575443"/>
                  </a:lnTo>
                  <a:lnTo>
                    <a:pt x="130864" y="1562743"/>
                  </a:lnTo>
                  <a:close/>
                </a:path>
                <a:path w="4284980" h="1655445">
                  <a:moveTo>
                    <a:pt x="148150" y="1562743"/>
                  </a:moveTo>
                  <a:lnTo>
                    <a:pt x="132512" y="1562743"/>
                  </a:lnTo>
                  <a:lnTo>
                    <a:pt x="128385" y="1575443"/>
                  </a:lnTo>
                  <a:lnTo>
                    <a:pt x="138217" y="1575443"/>
                  </a:lnTo>
                  <a:lnTo>
                    <a:pt x="148150" y="1562743"/>
                  </a:lnTo>
                  <a:close/>
                </a:path>
                <a:path w="4284980" h="1655445">
                  <a:moveTo>
                    <a:pt x="157759" y="1562743"/>
                  </a:moveTo>
                  <a:lnTo>
                    <a:pt x="153621" y="1562743"/>
                  </a:lnTo>
                  <a:lnTo>
                    <a:pt x="149942" y="1575443"/>
                  </a:lnTo>
                  <a:lnTo>
                    <a:pt x="153907" y="1575443"/>
                  </a:lnTo>
                  <a:lnTo>
                    <a:pt x="157759" y="1562743"/>
                  </a:lnTo>
                  <a:close/>
                </a:path>
                <a:path w="4284980" h="1655445">
                  <a:moveTo>
                    <a:pt x="159786" y="1562743"/>
                  </a:moveTo>
                  <a:lnTo>
                    <a:pt x="153907" y="1575443"/>
                  </a:lnTo>
                  <a:lnTo>
                    <a:pt x="156433" y="1575443"/>
                  </a:lnTo>
                  <a:lnTo>
                    <a:pt x="159786" y="1562743"/>
                  </a:lnTo>
                  <a:close/>
                </a:path>
                <a:path w="4284980" h="1655445">
                  <a:moveTo>
                    <a:pt x="99235" y="1550043"/>
                  </a:moveTo>
                  <a:lnTo>
                    <a:pt x="90100" y="1550043"/>
                  </a:lnTo>
                  <a:lnTo>
                    <a:pt x="90372" y="1562743"/>
                  </a:lnTo>
                  <a:lnTo>
                    <a:pt x="99105" y="1550445"/>
                  </a:lnTo>
                  <a:lnTo>
                    <a:pt x="99235" y="1550043"/>
                  </a:lnTo>
                  <a:close/>
                </a:path>
                <a:path w="4284980" h="1655445">
                  <a:moveTo>
                    <a:pt x="125528" y="1550043"/>
                  </a:moveTo>
                  <a:lnTo>
                    <a:pt x="99390" y="1550043"/>
                  </a:lnTo>
                  <a:lnTo>
                    <a:pt x="99105" y="1550445"/>
                  </a:lnTo>
                  <a:lnTo>
                    <a:pt x="95115" y="1562743"/>
                  </a:lnTo>
                  <a:lnTo>
                    <a:pt x="115657" y="1562743"/>
                  </a:lnTo>
                  <a:lnTo>
                    <a:pt x="125528" y="1550043"/>
                  </a:lnTo>
                  <a:close/>
                </a:path>
                <a:path w="4284980" h="1655445">
                  <a:moveTo>
                    <a:pt x="138180" y="1550043"/>
                  </a:moveTo>
                  <a:lnTo>
                    <a:pt x="134404" y="1550043"/>
                  </a:lnTo>
                  <a:lnTo>
                    <a:pt x="125494" y="1562743"/>
                  </a:lnTo>
                  <a:lnTo>
                    <a:pt x="130964" y="1562743"/>
                  </a:lnTo>
                  <a:lnTo>
                    <a:pt x="138180" y="1550043"/>
                  </a:lnTo>
                  <a:close/>
                </a:path>
                <a:path w="4284980" h="1655445">
                  <a:moveTo>
                    <a:pt x="171758" y="1550043"/>
                  </a:moveTo>
                  <a:lnTo>
                    <a:pt x="149449" y="1550043"/>
                  </a:lnTo>
                  <a:lnTo>
                    <a:pt x="142219" y="1562743"/>
                  </a:lnTo>
                  <a:lnTo>
                    <a:pt x="165617" y="1562743"/>
                  </a:lnTo>
                  <a:lnTo>
                    <a:pt x="171758" y="1550043"/>
                  </a:lnTo>
                  <a:close/>
                </a:path>
                <a:path w="4284980" h="1655445">
                  <a:moveTo>
                    <a:pt x="179717" y="1550043"/>
                  </a:moveTo>
                  <a:lnTo>
                    <a:pt x="171758" y="1550043"/>
                  </a:lnTo>
                  <a:lnTo>
                    <a:pt x="170676" y="1562743"/>
                  </a:lnTo>
                  <a:lnTo>
                    <a:pt x="174100" y="1562743"/>
                  </a:lnTo>
                  <a:lnTo>
                    <a:pt x="179717" y="1550043"/>
                  </a:lnTo>
                  <a:close/>
                </a:path>
                <a:path w="4284980" h="1655445">
                  <a:moveTo>
                    <a:pt x="197340" y="1550043"/>
                  </a:moveTo>
                  <a:lnTo>
                    <a:pt x="191238" y="1550043"/>
                  </a:lnTo>
                  <a:lnTo>
                    <a:pt x="184978" y="1562743"/>
                  </a:lnTo>
                  <a:lnTo>
                    <a:pt x="192080" y="1562743"/>
                  </a:lnTo>
                  <a:lnTo>
                    <a:pt x="197340" y="1550043"/>
                  </a:lnTo>
                  <a:close/>
                </a:path>
                <a:path w="4284980" h="1655445">
                  <a:moveTo>
                    <a:pt x="197686" y="1553084"/>
                  </a:moveTo>
                  <a:lnTo>
                    <a:pt x="192080" y="1562743"/>
                  </a:lnTo>
                  <a:lnTo>
                    <a:pt x="198785" y="1562743"/>
                  </a:lnTo>
                  <a:lnTo>
                    <a:pt x="197686" y="1553084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686" y="1553084"/>
                  </a:lnTo>
                  <a:lnTo>
                    <a:pt x="198785" y="1562743"/>
                  </a:lnTo>
                  <a:lnTo>
                    <a:pt x="198871" y="1562592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198871" y="1562592"/>
                  </a:moveTo>
                  <a:lnTo>
                    <a:pt x="198785" y="1562743"/>
                  </a:lnTo>
                  <a:lnTo>
                    <a:pt x="198871" y="1562592"/>
                  </a:lnTo>
                  <a:close/>
                </a:path>
                <a:path w="4284980" h="1655445">
                  <a:moveTo>
                    <a:pt x="205971" y="1550043"/>
                  </a:moveTo>
                  <a:lnTo>
                    <a:pt x="199451" y="1550043"/>
                  </a:lnTo>
                  <a:lnTo>
                    <a:pt x="198871" y="1562592"/>
                  </a:lnTo>
                  <a:lnTo>
                    <a:pt x="205971" y="1550043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340" y="1550043"/>
                  </a:lnTo>
                  <a:lnTo>
                    <a:pt x="197686" y="1553084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99390" y="1550043"/>
                  </a:moveTo>
                  <a:lnTo>
                    <a:pt x="99235" y="1550043"/>
                  </a:lnTo>
                  <a:lnTo>
                    <a:pt x="99105" y="1550445"/>
                  </a:lnTo>
                  <a:lnTo>
                    <a:pt x="99390" y="15500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04886" y="1537343"/>
                  </a:lnTo>
                  <a:lnTo>
                    <a:pt x="96388" y="1550043"/>
                  </a:lnTo>
                  <a:lnTo>
                    <a:pt x="111310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11310" y="1550043"/>
                  </a:lnTo>
                  <a:lnTo>
                    <a:pt x="117229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21946" y="1537343"/>
                  </a:lnTo>
                  <a:lnTo>
                    <a:pt x="117229" y="1550043"/>
                  </a:lnTo>
                  <a:lnTo>
                    <a:pt x="142021" y="1550043"/>
                  </a:lnTo>
                  <a:lnTo>
                    <a:pt x="153798" y="1538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45566" y="1549699"/>
                  </a:moveTo>
                  <a:lnTo>
                    <a:pt x="145211" y="1550043"/>
                  </a:lnTo>
                  <a:lnTo>
                    <a:pt x="145566" y="1549699"/>
                  </a:lnTo>
                  <a:close/>
                </a:path>
                <a:path w="4284980" h="1655445">
                  <a:moveTo>
                    <a:pt x="153812" y="1541701"/>
                  </a:moveTo>
                  <a:lnTo>
                    <a:pt x="145566" y="1549699"/>
                  </a:lnTo>
                  <a:lnTo>
                    <a:pt x="145302" y="1550043"/>
                  </a:lnTo>
                  <a:lnTo>
                    <a:pt x="151481" y="1550043"/>
                  </a:lnTo>
                  <a:lnTo>
                    <a:pt x="153812" y="1541701"/>
                  </a:lnTo>
                  <a:close/>
                </a:path>
                <a:path w="4284980" h="1655445">
                  <a:moveTo>
                    <a:pt x="163727" y="1537343"/>
                  </a:moveTo>
                  <a:lnTo>
                    <a:pt x="158306" y="1537343"/>
                  </a:lnTo>
                  <a:lnTo>
                    <a:pt x="153812" y="1541701"/>
                  </a:lnTo>
                  <a:lnTo>
                    <a:pt x="151481" y="1550043"/>
                  </a:lnTo>
                  <a:lnTo>
                    <a:pt x="162725" y="1550043"/>
                  </a:lnTo>
                  <a:lnTo>
                    <a:pt x="163727" y="1537343"/>
                  </a:lnTo>
                  <a:close/>
                </a:path>
                <a:path w="4284980" h="1655445">
                  <a:moveTo>
                    <a:pt x="201817" y="1537343"/>
                  </a:moveTo>
                  <a:lnTo>
                    <a:pt x="172668" y="1537343"/>
                  </a:lnTo>
                  <a:lnTo>
                    <a:pt x="164873" y="1550043"/>
                  </a:lnTo>
                  <a:lnTo>
                    <a:pt x="198671" y="1550043"/>
                  </a:lnTo>
                  <a:lnTo>
                    <a:pt x="201817" y="1537343"/>
                  </a:lnTo>
                  <a:close/>
                </a:path>
                <a:path w="4284980" h="1655445">
                  <a:moveTo>
                    <a:pt x="210705" y="1546515"/>
                  </a:moveTo>
                  <a:lnTo>
                    <a:pt x="206677" y="1550043"/>
                  </a:lnTo>
                  <a:lnTo>
                    <a:pt x="210454" y="1550043"/>
                  </a:lnTo>
                  <a:lnTo>
                    <a:pt x="210705" y="1546515"/>
                  </a:lnTo>
                  <a:close/>
                </a:path>
                <a:path w="4284980" h="1655445">
                  <a:moveTo>
                    <a:pt x="215334" y="1542461"/>
                  </a:moveTo>
                  <a:lnTo>
                    <a:pt x="210705" y="1546515"/>
                  </a:lnTo>
                  <a:lnTo>
                    <a:pt x="210454" y="1550043"/>
                  </a:lnTo>
                  <a:lnTo>
                    <a:pt x="215334" y="1542461"/>
                  </a:lnTo>
                  <a:close/>
                </a:path>
                <a:path w="4284980" h="1655445">
                  <a:moveTo>
                    <a:pt x="219251" y="1539030"/>
                  </a:moveTo>
                  <a:lnTo>
                    <a:pt x="215334" y="1542461"/>
                  </a:lnTo>
                  <a:lnTo>
                    <a:pt x="210454" y="1550043"/>
                  </a:lnTo>
                  <a:lnTo>
                    <a:pt x="216796" y="1550043"/>
                  </a:lnTo>
                  <a:lnTo>
                    <a:pt x="219251" y="1539030"/>
                  </a:lnTo>
                  <a:close/>
                </a:path>
                <a:path w="4284980" h="1655445">
                  <a:moveTo>
                    <a:pt x="224514" y="1545244"/>
                  </a:moveTo>
                  <a:lnTo>
                    <a:pt x="222660" y="1550043"/>
                  </a:lnTo>
                  <a:lnTo>
                    <a:pt x="224376" y="1550043"/>
                  </a:lnTo>
                  <a:lnTo>
                    <a:pt x="224514" y="1545244"/>
                  </a:lnTo>
                  <a:close/>
                </a:path>
                <a:path w="4284980" h="1655445">
                  <a:moveTo>
                    <a:pt x="154860" y="1537951"/>
                  </a:moveTo>
                  <a:lnTo>
                    <a:pt x="153798" y="1538951"/>
                  </a:lnTo>
                  <a:lnTo>
                    <a:pt x="145566" y="1549699"/>
                  </a:lnTo>
                  <a:lnTo>
                    <a:pt x="153812" y="1541701"/>
                  </a:lnTo>
                  <a:lnTo>
                    <a:pt x="154860" y="1537951"/>
                  </a:lnTo>
                  <a:close/>
                </a:path>
                <a:path w="4284980" h="1655445">
                  <a:moveTo>
                    <a:pt x="218628" y="1537343"/>
                  </a:moveTo>
                  <a:lnTo>
                    <a:pt x="211357" y="1537343"/>
                  </a:lnTo>
                  <a:lnTo>
                    <a:pt x="210705" y="1546515"/>
                  </a:lnTo>
                  <a:lnTo>
                    <a:pt x="215334" y="1542461"/>
                  </a:lnTo>
                  <a:lnTo>
                    <a:pt x="218628" y="1537343"/>
                  </a:lnTo>
                  <a:close/>
                </a:path>
                <a:path w="4284980" h="1655445">
                  <a:moveTo>
                    <a:pt x="227567" y="1537343"/>
                  </a:moveTo>
                  <a:lnTo>
                    <a:pt x="224741" y="1537343"/>
                  </a:lnTo>
                  <a:lnTo>
                    <a:pt x="224514" y="1545244"/>
                  </a:lnTo>
                  <a:lnTo>
                    <a:pt x="227567" y="1537343"/>
                  </a:lnTo>
                  <a:close/>
                </a:path>
                <a:path w="4284980" h="1655445">
                  <a:moveTo>
                    <a:pt x="221177" y="1537343"/>
                  </a:moveTo>
                  <a:lnTo>
                    <a:pt x="219627" y="1537343"/>
                  </a:lnTo>
                  <a:lnTo>
                    <a:pt x="219251" y="1539030"/>
                  </a:lnTo>
                  <a:lnTo>
                    <a:pt x="221177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53798" y="1538951"/>
                  </a:lnTo>
                  <a:lnTo>
                    <a:pt x="154860" y="1537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55505" y="1537343"/>
                  </a:moveTo>
                  <a:lnTo>
                    <a:pt x="155029" y="1537343"/>
                  </a:lnTo>
                  <a:lnTo>
                    <a:pt x="154860" y="1537951"/>
                  </a:lnTo>
                  <a:lnTo>
                    <a:pt x="155505" y="1537343"/>
                  </a:lnTo>
                  <a:close/>
                </a:path>
                <a:path w="4284980" h="1655445">
                  <a:moveTo>
                    <a:pt x="131285" y="1524643"/>
                  </a:moveTo>
                  <a:lnTo>
                    <a:pt x="130778" y="1524643"/>
                  </a:lnTo>
                  <a:lnTo>
                    <a:pt x="124709" y="1537343"/>
                  </a:lnTo>
                  <a:lnTo>
                    <a:pt x="131285" y="1524643"/>
                  </a:lnTo>
                  <a:close/>
                </a:path>
                <a:path w="4284980" h="1655445">
                  <a:moveTo>
                    <a:pt x="178618" y="1524643"/>
                  </a:moveTo>
                  <a:lnTo>
                    <a:pt x="131577" y="1524643"/>
                  </a:lnTo>
                  <a:lnTo>
                    <a:pt x="129447" y="1537343"/>
                  </a:lnTo>
                  <a:lnTo>
                    <a:pt x="166868" y="1537343"/>
                  </a:lnTo>
                  <a:lnTo>
                    <a:pt x="178618" y="1524643"/>
                  </a:lnTo>
                  <a:close/>
                </a:path>
                <a:path w="4284980" h="1655445">
                  <a:moveTo>
                    <a:pt x="232186" y="1524643"/>
                  </a:moveTo>
                  <a:lnTo>
                    <a:pt x="183362" y="1524643"/>
                  </a:lnTo>
                  <a:lnTo>
                    <a:pt x="182169" y="1537343"/>
                  </a:lnTo>
                  <a:lnTo>
                    <a:pt x="226865" y="1537343"/>
                  </a:lnTo>
                  <a:lnTo>
                    <a:pt x="232186" y="1524643"/>
                  </a:lnTo>
                  <a:close/>
                </a:path>
                <a:path w="4284980" h="1655445">
                  <a:moveTo>
                    <a:pt x="253086" y="1524643"/>
                  </a:moveTo>
                  <a:lnTo>
                    <a:pt x="238958" y="1524643"/>
                  </a:lnTo>
                  <a:lnTo>
                    <a:pt x="232723" y="1537343"/>
                  </a:lnTo>
                  <a:lnTo>
                    <a:pt x="247213" y="1537343"/>
                  </a:lnTo>
                  <a:lnTo>
                    <a:pt x="253086" y="1524643"/>
                  </a:lnTo>
                  <a:close/>
                </a:path>
                <a:path w="4284980" h="1655445">
                  <a:moveTo>
                    <a:pt x="146930" y="1511943"/>
                  </a:moveTo>
                  <a:lnTo>
                    <a:pt x="145405" y="1511943"/>
                  </a:lnTo>
                  <a:lnTo>
                    <a:pt x="138045" y="1524643"/>
                  </a:lnTo>
                  <a:lnTo>
                    <a:pt x="145199" y="1524643"/>
                  </a:lnTo>
                  <a:lnTo>
                    <a:pt x="146930" y="1511943"/>
                  </a:lnTo>
                  <a:close/>
                </a:path>
                <a:path w="4284980" h="1655445">
                  <a:moveTo>
                    <a:pt x="252747" y="1511943"/>
                  </a:moveTo>
                  <a:lnTo>
                    <a:pt x="151445" y="1511943"/>
                  </a:lnTo>
                  <a:lnTo>
                    <a:pt x="151573" y="1524643"/>
                  </a:lnTo>
                  <a:lnTo>
                    <a:pt x="246363" y="1524643"/>
                  </a:lnTo>
                  <a:lnTo>
                    <a:pt x="252747" y="1511943"/>
                  </a:lnTo>
                  <a:close/>
                </a:path>
                <a:path w="4284980" h="1655445">
                  <a:moveTo>
                    <a:pt x="268654" y="1511943"/>
                  </a:moveTo>
                  <a:lnTo>
                    <a:pt x="266162" y="1511943"/>
                  </a:lnTo>
                  <a:lnTo>
                    <a:pt x="256015" y="1524643"/>
                  </a:lnTo>
                  <a:lnTo>
                    <a:pt x="263367" y="1524643"/>
                  </a:lnTo>
                  <a:lnTo>
                    <a:pt x="268654" y="1511943"/>
                  </a:lnTo>
                  <a:close/>
                </a:path>
                <a:path w="4284980" h="1655445">
                  <a:moveTo>
                    <a:pt x="279040" y="1511943"/>
                  </a:moveTo>
                  <a:lnTo>
                    <a:pt x="278537" y="1511943"/>
                  </a:lnTo>
                  <a:lnTo>
                    <a:pt x="269848" y="1524643"/>
                  </a:lnTo>
                  <a:lnTo>
                    <a:pt x="279040" y="1511943"/>
                  </a:lnTo>
                  <a:close/>
                </a:path>
                <a:path w="4284980" h="1655445">
                  <a:moveTo>
                    <a:pt x="263068" y="1499243"/>
                  </a:moveTo>
                  <a:lnTo>
                    <a:pt x="173360" y="1499243"/>
                  </a:lnTo>
                  <a:lnTo>
                    <a:pt x="170800" y="1511943"/>
                  </a:lnTo>
                  <a:lnTo>
                    <a:pt x="262642" y="1511943"/>
                  </a:lnTo>
                  <a:lnTo>
                    <a:pt x="263068" y="1499243"/>
                  </a:lnTo>
                  <a:close/>
                </a:path>
                <a:path w="4284980" h="1655445">
                  <a:moveTo>
                    <a:pt x="299905" y="1499243"/>
                  </a:moveTo>
                  <a:lnTo>
                    <a:pt x="276816" y="1499243"/>
                  </a:lnTo>
                  <a:lnTo>
                    <a:pt x="271626" y="1511943"/>
                  </a:lnTo>
                  <a:lnTo>
                    <a:pt x="295832" y="1511943"/>
                  </a:lnTo>
                  <a:lnTo>
                    <a:pt x="299905" y="1499243"/>
                  </a:lnTo>
                  <a:close/>
                </a:path>
                <a:path w="4284980" h="1655445">
                  <a:moveTo>
                    <a:pt x="318778" y="1499243"/>
                  </a:moveTo>
                  <a:lnTo>
                    <a:pt x="307877" y="1499243"/>
                  </a:lnTo>
                  <a:lnTo>
                    <a:pt x="298733" y="1511943"/>
                  </a:lnTo>
                  <a:lnTo>
                    <a:pt x="306511" y="1511943"/>
                  </a:lnTo>
                  <a:lnTo>
                    <a:pt x="318778" y="1499243"/>
                  </a:lnTo>
                  <a:close/>
                </a:path>
                <a:path w="4284980" h="1655445">
                  <a:moveTo>
                    <a:pt x="244074" y="1486543"/>
                  </a:moveTo>
                  <a:lnTo>
                    <a:pt x="202256" y="1486543"/>
                  </a:lnTo>
                  <a:lnTo>
                    <a:pt x="197768" y="1499243"/>
                  </a:lnTo>
                  <a:lnTo>
                    <a:pt x="234686" y="1499243"/>
                  </a:lnTo>
                  <a:lnTo>
                    <a:pt x="242623" y="1491779"/>
                  </a:lnTo>
                  <a:lnTo>
                    <a:pt x="244074" y="1486543"/>
                  </a:lnTo>
                  <a:close/>
                </a:path>
                <a:path w="4284980" h="1655445">
                  <a:moveTo>
                    <a:pt x="242623" y="1491779"/>
                  </a:moveTo>
                  <a:lnTo>
                    <a:pt x="234686" y="1499243"/>
                  </a:lnTo>
                  <a:lnTo>
                    <a:pt x="240554" y="1499243"/>
                  </a:lnTo>
                  <a:lnTo>
                    <a:pt x="242623" y="1491779"/>
                  </a:lnTo>
                  <a:close/>
                </a:path>
                <a:path w="4284980" h="1655445">
                  <a:moveTo>
                    <a:pt x="299503" y="1486543"/>
                  </a:moveTo>
                  <a:lnTo>
                    <a:pt x="248190" y="1486543"/>
                  </a:lnTo>
                  <a:lnTo>
                    <a:pt x="242623" y="1491779"/>
                  </a:lnTo>
                  <a:lnTo>
                    <a:pt x="240554" y="1499243"/>
                  </a:lnTo>
                  <a:lnTo>
                    <a:pt x="289183" y="1499243"/>
                  </a:lnTo>
                  <a:lnTo>
                    <a:pt x="298690" y="1489158"/>
                  </a:lnTo>
                  <a:lnTo>
                    <a:pt x="299503" y="1486543"/>
                  </a:lnTo>
                  <a:close/>
                </a:path>
                <a:path w="4284980" h="1655445">
                  <a:moveTo>
                    <a:pt x="308673" y="1486543"/>
                  </a:moveTo>
                  <a:lnTo>
                    <a:pt x="301155" y="1486543"/>
                  </a:lnTo>
                  <a:lnTo>
                    <a:pt x="298690" y="1489158"/>
                  </a:lnTo>
                  <a:lnTo>
                    <a:pt x="295554" y="1499243"/>
                  </a:lnTo>
                  <a:lnTo>
                    <a:pt x="298607" y="1499243"/>
                  </a:lnTo>
                  <a:lnTo>
                    <a:pt x="303121" y="1495472"/>
                  </a:lnTo>
                  <a:lnTo>
                    <a:pt x="303976" y="1494583"/>
                  </a:lnTo>
                  <a:lnTo>
                    <a:pt x="308673" y="1486543"/>
                  </a:lnTo>
                  <a:close/>
                </a:path>
                <a:path w="4284980" h="1655445">
                  <a:moveTo>
                    <a:pt x="303776" y="1494925"/>
                  </a:moveTo>
                  <a:lnTo>
                    <a:pt x="303121" y="1495472"/>
                  </a:lnTo>
                  <a:lnTo>
                    <a:pt x="299497" y="1499243"/>
                  </a:lnTo>
                  <a:lnTo>
                    <a:pt x="301253" y="1499243"/>
                  </a:lnTo>
                  <a:lnTo>
                    <a:pt x="303776" y="1494925"/>
                  </a:lnTo>
                  <a:close/>
                </a:path>
                <a:path w="4284980" h="1655445">
                  <a:moveTo>
                    <a:pt x="317000" y="1486543"/>
                  </a:moveTo>
                  <a:lnTo>
                    <a:pt x="313810" y="1486543"/>
                  </a:lnTo>
                  <a:lnTo>
                    <a:pt x="313125" y="1487115"/>
                  </a:lnTo>
                  <a:lnTo>
                    <a:pt x="308567" y="1499243"/>
                  </a:lnTo>
                  <a:lnTo>
                    <a:pt x="309027" y="1498871"/>
                  </a:lnTo>
                  <a:lnTo>
                    <a:pt x="314444" y="1491511"/>
                  </a:lnTo>
                  <a:lnTo>
                    <a:pt x="317000" y="1486543"/>
                  </a:lnTo>
                  <a:close/>
                </a:path>
                <a:path w="4284980" h="1655445">
                  <a:moveTo>
                    <a:pt x="311959" y="1496341"/>
                  </a:moveTo>
                  <a:lnTo>
                    <a:pt x="309027" y="1498871"/>
                  </a:lnTo>
                  <a:lnTo>
                    <a:pt x="308753" y="1499243"/>
                  </a:lnTo>
                  <a:lnTo>
                    <a:pt x="310466" y="1499243"/>
                  </a:lnTo>
                  <a:lnTo>
                    <a:pt x="311959" y="1496341"/>
                  </a:lnTo>
                  <a:close/>
                </a:path>
                <a:path w="4284980" h="1655445">
                  <a:moveTo>
                    <a:pt x="331849" y="1486543"/>
                  </a:moveTo>
                  <a:lnTo>
                    <a:pt x="322946" y="1499243"/>
                  </a:lnTo>
                  <a:lnTo>
                    <a:pt x="327381" y="1499243"/>
                  </a:lnTo>
                  <a:lnTo>
                    <a:pt x="331849" y="1486543"/>
                  </a:lnTo>
                  <a:close/>
                </a:path>
                <a:path w="4284980" h="1655445">
                  <a:moveTo>
                    <a:pt x="337491" y="1486543"/>
                  </a:moveTo>
                  <a:lnTo>
                    <a:pt x="328559" y="1499243"/>
                  </a:lnTo>
                  <a:lnTo>
                    <a:pt x="329256" y="1499243"/>
                  </a:lnTo>
                  <a:lnTo>
                    <a:pt x="337491" y="1486543"/>
                  </a:lnTo>
                  <a:close/>
                </a:path>
                <a:path w="4284980" h="1655445">
                  <a:moveTo>
                    <a:pt x="314444" y="1491511"/>
                  </a:moveTo>
                  <a:lnTo>
                    <a:pt x="309027" y="1498871"/>
                  </a:lnTo>
                  <a:lnTo>
                    <a:pt x="311959" y="1496341"/>
                  </a:lnTo>
                  <a:lnTo>
                    <a:pt x="314444" y="1491511"/>
                  </a:lnTo>
                  <a:close/>
                </a:path>
                <a:path w="4284980" h="1655445">
                  <a:moveTo>
                    <a:pt x="323311" y="1486543"/>
                  </a:moveTo>
                  <a:lnTo>
                    <a:pt x="318101" y="1486543"/>
                  </a:lnTo>
                  <a:lnTo>
                    <a:pt x="314444" y="1491511"/>
                  </a:lnTo>
                  <a:lnTo>
                    <a:pt x="311959" y="1496341"/>
                  </a:lnTo>
                  <a:lnTo>
                    <a:pt x="323311" y="1486543"/>
                  </a:lnTo>
                  <a:close/>
                </a:path>
                <a:path w="4284980" h="1655445">
                  <a:moveTo>
                    <a:pt x="313340" y="1486543"/>
                  </a:moveTo>
                  <a:lnTo>
                    <a:pt x="311702" y="1486543"/>
                  </a:lnTo>
                  <a:lnTo>
                    <a:pt x="303976" y="1494583"/>
                  </a:lnTo>
                  <a:lnTo>
                    <a:pt x="303776" y="1494925"/>
                  </a:lnTo>
                  <a:lnTo>
                    <a:pt x="313125" y="1487115"/>
                  </a:lnTo>
                  <a:lnTo>
                    <a:pt x="313340" y="1486543"/>
                  </a:lnTo>
                  <a:close/>
                </a:path>
                <a:path w="4284980" h="1655445">
                  <a:moveTo>
                    <a:pt x="311702" y="1486543"/>
                  </a:moveTo>
                  <a:lnTo>
                    <a:pt x="308673" y="1486543"/>
                  </a:lnTo>
                  <a:lnTo>
                    <a:pt x="303976" y="1494583"/>
                  </a:lnTo>
                  <a:lnTo>
                    <a:pt x="311702" y="1486543"/>
                  </a:lnTo>
                  <a:close/>
                </a:path>
                <a:path w="4284980" h="1655445">
                  <a:moveTo>
                    <a:pt x="301155" y="1486543"/>
                  </a:moveTo>
                  <a:lnTo>
                    <a:pt x="299503" y="1486543"/>
                  </a:lnTo>
                  <a:lnTo>
                    <a:pt x="298690" y="1489158"/>
                  </a:lnTo>
                  <a:lnTo>
                    <a:pt x="301155" y="1486543"/>
                  </a:lnTo>
                  <a:close/>
                </a:path>
                <a:path w="4284980" h="1655445">
                  <a:moveTo>
                    <a:pt x="313810" y="1486543"/>
                  </a:moveTo>
                  <a:lnTo>
                    <a:pt x="313340" y="1486543"/>
                  </a:lnTo>
                  <a:lnTo>
                    <a:pt x="313125" y="1487115"/>
                  </a:lnTo>
                  <a:lnTo>
                    <a:pt x="313810" y="1486543"/>
                  </a:lnTo>
                  <a:close/>
                </a:path>
                <a:path w="4284980" h="1655445">
                  <a:moveTo>
                    <a:pt x="263607" y="1473843"/>
                  </a:moveTo>
                  <a:lnTo>
                    <a:pt x="220868" y="1473843"/>
                  </a:lnTo>
                  <a:lnTo>
                    <a:pt x="206442" y="1486543"/>
                  </a:lnTo>
                  <a:lnTo>
                    <a:pt x="252729" y="1486543"/>
                  </a:lnTo>
                  <a:lnTo>
                    <a:pt x="263630" y="1475316"/>
                  </a:lnTo>
                  <a:lnTo>
                    <a:pt x="263607" y="1473843"/>
                  </a:lnTo>
                  <a:close/>
                </a:path>
                <a:path w="4284980" h="1655445">
                  <a:moveTo>
                    <a:pt x="314270" y="1473843"/>
                  </a:moveTo>
                  <a:lnTo>
                    <a:pt x="265060" y="1473843"/>
                  </a:lnTo>
                  <a:lnTo>
                    <a:pt x="263630" y="1475316"/>
                  </a:lnTo>
                  <a:lnTo>
                    <a:pt x="263802" y="1486543"/>
                  </a:lnTo>
                  <a:lnTo>
                    <a:pt x="312959" y="1486543"/>
                  </a:lnTo>
                  <a:lnTo>
                    <a:pt x="314270" y="1473843"/>
                  </a:lnTo>
                  <a:close/>
                </a:path>
                <a:path w="4284980" h="1655445">
                  <a:moveTo>
                    <a:pt x="359615" y="1473843"/>
                  </a:moveTo>
                  <a:lnTo>
                    <a:pt x="328581" y="1473843"/>
                  </a:lnTo>
                  <a:lnTo>
                    <a:pt x="316605" y="1486543"/>
                  </a:lnTo>
                  <a:lnTo>
                    <a:pt x="346081" y="1486543"/>
                  </a:lnTo>
                  <a:lnTo>
                    <a:pt x="359615" y="1473843"/>
                  </a:lnTo>
                  <a:close/>
                </a:path>
                <a:path w="4284980" h="1655445">
                  <a:moveTo>
                    <a:pt x="371005" y="1473843"/>
                  </a:moveTo>
                  <a:lnTo>
                    <a:pt x="360504" y="1473843"/>
                  </a:lnTo>
                  <a:lnTo>
                    <a:pt x="361785" y="1486543"/>
                  </a:lnTo>
                  <a:lnTo>
                    <a:pt x="366862" y="1486543"/>
                  </a:lnTo>
                  <a:lnTo>
                    <a:pt x="371005" y="1473843"/>
                  </a:lnTo>
                  <a:close/>
                </a:path>
                <a:path w="4284980" h="1655445">
                  <a:moveTo>
                    <a:pt x="265060" y="1473843"/>
                  </a:moveTo>
                  <a:lnTo>
                    <a:pt x="263607" y="1473843"/>
                  </a:lnTo>
                  <a:lnTo>
                    <a:pt x="263630" y="1475316"/>
                  </a:lnTo>
                  <a:lnTo>
                    <a:pt x="265060" y="1473843"/>
                  </a:lnTo>
                  <a:close/>
                </a:path>
                <a:path w="4284980" h="1655445">
                  <a:moveTo>
                    <a:pt x="238807" y="1461143"/>
                  </a:moveTo>
                  <a:lnTo>
                    <a:pt x="238546" y="1461143"/>
                  </a:lnTo>
                  <a:lnTo>
                    <a:pt x="233146" y="1473843"/>
                  </a:lnTo>
                  <a:lnTo>
                    <a:pt x="238807" y="1461143"/>
                  </a:lnTo>
                  <a:close/>
                </a:path>
                <a:path w="4284980" h="1655445">
                  <a:moveTo>
                    <a:pt x="370048" y="1461143"/>
                  </a:moveTo>
                  <a:lnTo>
                    <a:pt x="247513" y="1461143"/>
                  </a:lnTo>
                  <a:lnTo>
                    <a:pt x="238816" y="1473843"/>
                  </a:lnTo>
                  <a:lnTo>
                    <a:pt x="362545" y="1473843"/>
                  </a:lnTo>
                  <a:lnTo>
                    <a:pt x="367266" y="1467795"/>
                  </a:lnTo>
                  <a:lnTo>
                    <a:pt x="370048" y="1461143"/>
                  </a:lnTo>
                  <a:close/>
                </a:path>
                <a:path w="4284980" h="1655445">
                  <a:moveTo>
                    <a:pt x="367266" y="1467795"/>
                  </a:moveTo>
                  <a:lnTo>
                    <a:pt x="362545" y="1473843"/>
                  </a:lnTo>
                  <a:lnTo>
                    <a:pt x="364736" y="1473843"/>
                  </a:lnTo>
                  <a:lnTo>
                    <a:pt x="367266" y="1467795"/>
                  </a:lnTo>
                  <a:close/>
                </a:path>
                <a:path w="4284980" h="1655445">
                  <a:moveTo>
                    <a:pt x="384357" y="1461143"/>
                  </a:moveTo>
                  <a:lnTo>
                    <a:pt x="372458" y="1461143"/>
                  </a:lnTo>
                  <a:lnTo>
                    <a:pt x="367266" y="1467795"/>
                  </a:lnTo>
                  <a:lnTo>
                    <a:pt x="364736" y="1473843"/>
                  </a:lnTo>
                  <a:lnTo>
                    <a:pt x="368076" y="1473843"/>
                  </a:lnTo>
                  <a:lnTo>
                    <a:pt x="384357" y="1461143"/>
                  </a:lnTo>
                  <a:close/>
                </a:path>
                <a:path w="4284980" h="1655445">
                  <a:moveTo>
                    <a:pt x="265928" y="1448443"/>
                  </a:moveTo>
                  <a:lnTo>
                    <a:pt x="258758" y="1448443"/>
                  </a:lnTo>
                  <a:lnTo>
                    <a:pt x="258150" y="1461143"/>
                  </a:lnTo>
                  <a:lnTo>
                    <a:pt x="265928" y="1448443"/>
                  </a:lnTo>
                  <a:close/>
                </a:path>
                <a:path w="4284980" h="1655445">
                  <a:moveTo>
                    <a:pt x="397183" y="1448443"/>
                  </a:moveTo>
                  <a:lnTo>
                    <a:pt x="265928" y="1448443"/>
                  </a:lnTo>
                  <a:lnTo>
                    <a:pt x="260263" y="1461143"/>
                  </a:lnTo>
                  <a:lnTo>
                    <a:pt x="385164" y="1461143"/>
                  </a:lnTo>
                  <a:lnTo>
                    <a:pt x="397183" y="1448443"/>
                  </a:lnTo>
                  <a:close/>
                </a:path>
                <a:path w="4284980" h="1655445">
                  <a:moveTo>
                    <a:pt x="415366" y="1448443"/>
                  </a:moveTo>
                  <a:lnTo>
                    <a:pt x="405602" y="1448443"/>
                  </a:lnTo>
                  <a:lnTo>
                    <a:pt x="397670" y="1461143"/>
                  </a:lnTo>
                  <a:lnTo>
                    <a:pt x="407819" y="1461143"/>
                  </a:lnTo>
                  <a:lnTo>
                    <a:pt x="415366" y="1448443"/>
                  </a:lnTo>
                  <a:close/>
                </a:path>
                <a:path w="4284980" h="1655445">
                  <a:moveTo>
                    <a:pt x="420236" y="1435743"/>
                  </a:moveTo>
                  <a:lnTo>
                    <a:pt x="288474" y="1435743"/>
                  </a:lnTo>
                  <a:lnTo>
                    <a:pt x="282991" y="1448443"/>
                  </a:lnTo>
                  <a:lnTo>
                    <a:pt x="409549" y="1448443"/>
                  </a:lnTo>
                  <a:lnTo>
                    <a:pt x="420236" y="1435743"/>
                  </a:lnTo>
                  <a:close/>
                </a:path>
                <a:path w="4284980" h="1655445">
                  <a:moveTo>
                    <a:pt x="433389" y="1435743"/>
                  </a:moveTo>
                  <a:lnTo>
                    <a:pt x="425863" y="1435743"/>
                  </a:lnTo>
                  <a:lnTo>
                    <a:pt x="416850" y="1448443"/>
                  </a:lnTo>
                  <a:lnTo>
                    <a:pt x="429791" y="1448443"/>
                  </a:lnTo>
                  <a:lnTo>
                    <a:pt x="432784" y="1444027"/>
                  </a:lnTo>
                  <a:lnTo>
                    <a:pt x="433389" y="1435743"/>
                  </a:lnTo>
                  <a:close/>
                </a:path>
                <a:path w="4284980" h="1655445">
                  <a:moveTo>
                    <a:pt x="440184" y="1435743"/>
                  </a:moveTo>
                  <a:lnTo>
                    <a:pt x="438399" y="1435743"/>
                  </a:lnTo>
                  <a:lnTo>
                    <a:pt x="432784" y="1444027"/>
                  </a:lnTo>
                  <a:lnTo>
                    <a:pt x="432462" y="1448443"/>
                  </a:lnTo>
                  <a:lnTo>
                    <a:pt x="440184" y="1435743"/>
                  </a:lnTo>
                  <a:close/>
                </a:path>
                <a:path w="4284980" h="1655445">
                  <a:moveTo>
                    <a:pt x="356321" y="1397643"/>
                  </a:moveTo>
                  <a:lnTo>
                    <a:pt x="353000" y="1397643"/>
                  </a:lnTo>
                  <a:lnTo>
                    <a:pt x="336302" y="1410343"/>
                  </a:lnTo>
                  <a:lnTo>
                    <a:pt x="318231" y="1423043"/>
                  </a:lnTo>
                  <a:lnTo>
                    <a:pt x="301413" y="1435743"/>
                  </a:lnTo>
                  <a:lnTo>
                    <a:pt x="437773" y="1435743"/>
                  </a:lnTo>
                  <a:lnTo>
                    <a:pt x="444742" y="1428426"/>
                  </a:lnTo>
                  <a:lnTo>
                    <a:pt x="446506" y="1423043"/>
                  </a:lnTo>
                  <a:lnTo>
                    <a:pt x="449868" y="1423043"/>
                  </a:lnTo>
                  <a:lnTo>
                    <a:pt x="462617" y="1410343"/>
                  </a:lnTo>
                  <a:lnTo>
                    <a:pt x="349922" y="1410343"/>
                  </a:lnTo>
                  <a:lnTo>
                    <a:pt x="356321" y="1397643"/>
                  </a:lnTo>
                  <a:close/>
                </a:path>
                <a:path w="4284980" h="1655445">
                  <a:moveTo>
                    <a:pt x="451485" y="1423043"/>
                  </a:moveTo>
                  <a:lnTo>
                    <a:pt x="449868" y="1423043"/>
                  </a:lnTo>
                  <a:lnTo>
                    <a:pt x="444742" y="1428426"/>
                  </a:lnTo>
                  <a:lnTo>
                    <a:pt x="442344" y="1435743"/>
                  </a:lnTo>
                  <a:lnTo>
                    <a:pt x="460673" y="1435743"/>
                  </a:lnTo>
                  <a:lnTo>
                    <a:pt x="451485" y="1423043"/>
                  </a:lnTo>
                  <a:close/>
                </a:path>
                <a:path w="4284980" h="1655445">
                  <a:moveTo>
                    <a:pt x="449868" y="1423043"/>
                  </a:moveTo>
                  <a:lnTo>
                    <a:pt x="446506" y="1423043"/>
                  </a:lnTo>
                  <a:lnTo>
                    <a:pt x="444742" y="1428426"/>
                  </a:lnTo>
                  <a:lnTo>
                    <a:pt x="449868" y="1423043"/>
                  </a:lnTo>
                  <a:close/>
                </a:path>
                <a:path w="4284980" h="1655445">
                  <a:moveTo>
                    <a:pt x="475352" y="1410343"/>
                  </a:moveTo>
                  <a:lnTo>
                    <a:pt x="473171" y="1410343"/>
                  </a:lnTo>
                  <a:lnTo>
                    <a:pt x="459351" y="1423043"/>
                  </a:lnTo>
                  <a:lnTo>
                    <a:pt x="472056" y="1423043"/>
                  </a:lnTo>
                  <a:lnTo>
                    <a:pt x="477066" y="1413737"/>
                  </a:lnTo>
                  <a:lnTo>
                    <a:pt x="475352" y="1410343"/>
                  </a:lnTo>
                  <a:close/>
                </a:path>
                <a:path w="4284980" h="1655445">
                  <a:moveTo>
                    <a:pt x="487730" y="1410343"/>
                  </a:moveTo>
                  <a:lnTo>
                    <a:pt x="478893" y="1410343"/>
                  </a:lnTo>
                  <a:lnTo>
                    <a:pt x="477066" y="1413737"/>
                  </a:lnTo>
                  <a:lnTo>
                    <a:pt x="481765" y="1423043"/>
                  </a:lnTo>
                  <a:lnTo>
                    <a:pt x="487730" y="1410343"/>
                  </a:lnTo>
                  <a:close/>
                </a:path>
                <a:path w="4284980" h="1655445">
                  <a:moveTo>
                    <a:pt x="478893" y="1410343"/>
                  </a:moveTo>
                  <a:lnTo>
                    <a:pt x="475352" y="1410343"/>
                  </a:lnTo>
                  <a:lnTo>
                    <a:pt x="477066" y="1413737"/>
                  </a:lnTo>
                  <a:lnTo>
                    <a:pt x="478893" y="1410343"/>
                  </a:lnTo>
                  <a:close/>
                </a:path>
                <a:path w="4284980" h="1655445">
                  <a:moveTo>
                    <a:pt x="490088" y="1397643"/>
                  </a:moveTo>
                  <a:lnTo>
                    <a:pt x="359280" y="1397643"/>
                  </a:lnTo>
                  <a:lnTo>
                    <a:pt x="353686" y="1410343"/>
                  </a:lnTo>
                  <a:lnTo>
                    <a:pt x="488484" y="1410343"/>
                  </a:lnTo>
                  <a:lnTo>
                    <a:pt x="490088" y="1397643"/>
                  </a:lnTo>
                  <a:close/>
                </a:path>
                <a:path w="4284980" h="1655445">
                  <a:moveTo>
                    <a:pt x="505025" y="1397643"/>
                  </a:moveTo>
                  <a:lnTo>
                    <a:pt x="498765" y="1397643"/>
                  </a:lnTo>
                  <a:lnTo>
                    <a:pt x="488484" y="1410343"/>
                  </a:lnTo>
                  <a:lnTo>
                    <a:pt x="494642" y="1410343"/>
                  </a:lnTo>
                  <a:lnTo>
                    <a:pt x="505025" y="1397643"/>
                  </a:lnTo>
                  <a:close/>
                </a:path>
                <a:path w="4284980" h="1655445">
                  <a:moveTo>
                    <a:pt x="505965" y="1397643"/>
                  </a:moveTo>
                  <a:lnTo>
                    <a:pt x="505025" y="1397643"/>
                  </a:lnTo>
                  <a:lnTo>
                    <a:pt x="498772" y="1410343"/>
                  </a:lnTo>
                  <a:lnTo>
                    <a:pt x="505316" y="1399847"/>
                  </a:lnTo>
                  <a:lnTo>
                    <a:pt x="505965" y="1397643"/>
                  </a:lnTo>
                  <a:close/>
                </a:path>
                <a:path w="4284980" h="1655445">
                  <a:moveTo>
                    <a:pt x="503261" y="1406820"/>
                  </a:moveTo>
                  <a:lnTo>
                    <a:pt x="500080" y="1410343"/>
                  </a:lnTo>
                  <a:lnTo>
                    <a:pt x="502223" y="1410343"/>
                  </a:lnTo>
                  <a:lnTo>
                    <a:pt x="503261" y="1406820"/>
                  </a:lnTo>
                  <a:close/>
                </a:path>
                <a:path w="4284980" h="1655445">
                  <a:moveTo>
                    <a:pt x="511548" y="1397643"/>
                  </a:moveTo>
                  <a:lnTo>
                    <a:pt x="506690" y="1397643"/>
                  </a:lnTo>
                  <a:lnTo>
                    <a:pt x="505316" y="1399847"/>
                  </a:lnTo>
                  <a:lnTo>
                    <a:pt x="503261" y="1406820"/>
                  </a:lnTo>
                  <a:lnTo>
                    <a:pt x="511548" y="1397643"/>
                  </a:lnTo>
                  <a:close/>
                </a:path>
                <a:path w="4284980" h="1655445">
                  <a:moveTo>
                    <a:pt x="506690" y="1397643"/>
                  </a:moveTo>
                  <a:lnTo>
                    <a:pt x="505965" y="1397643"/>
                  </a:lnTo>
                  <a:lnTo>
                    <a:pt x="505316" y="1399847"/>
                  </a:lnTo>
                  <a:lnTo>
                    <a:pt x="506690" y="1397643"/>
                  </a:lnTo>
                  <a:close/>
                </a:path>
                <a:path w="4284980" h="1655445">
                  <a:moveTo>
                    <a:pt x="515473" y="1384943"/>
                  </a:moveTo>
                  <a:lnTo>
                    <a:pt x="381531" y="1384943"/>
                  </a:lnTo>
                  <a:lnTo>
                    <a:pt x="373699" y="1397643"/>
                  </a:lnTo>
                  <a:lnTo>
                    <a:pt x="506191" y="1397643"/>
                  </a:lnTo>
                  <a:lnTo>
                    <a:pt x="515473" y="1384943"/>
                  </a:lnTo>
                  <a:close/>
                </a:path>
                <a:path w="4284980" h="1655445">
                  <a:moveTo>
                    <a:pt x="537672" y="1384943"/>
                  </a:moveTo>
                  <a:lnTo>
                    <a:pt x="515473" y="1384943"/>
                  </a:lnTo>
                  <a:lnTo>
                    <a:pt x="508943" y="1397643"/>
                  </a:lnTo>
                  <a:lnTo>
                    <a:pt x="527866" y="1397643"/>
                  </a:lnTo>
                  <a:lnTo>
                    <a:pt x="537672" y="1384943"/>
                  </a:lnTo>
                  <a:close/>
                </a:path>
                <a:path w="4284980" h="1655445">
                  <a:moveTo>
                    <a:pt x="574278" y="1359543"/>
                  </a:moveTo>
                  <a:lnTo>
                    <a:pt x="423567" y="1359543"/>
                  </a:lnTo>
                  <a:lnTo>
                    <a:pt x="412068" y="1372243"/>
                  </a:lnTo>
                  <a:lnTo>
                    <a:pt x="403557" y="1384943"/>
                  </a:lnTo>
                  <a:lnTo>
                    <a:pt x="536219" y="1384943"/>
                  </a:lnTo>
                  <a:lnTo>
                    <a:pt x="541482" y="1381741"/>
                  </a:lnTo>
                  <a:lnTo>
                    <a:pt x="548633" y="1372243"/>
                  </a:lnTo>
                  <a:lnTo>
                    <a:pt x="564595" y="1372243"/>
                  </a:lnTo>
                  <a:lnTo>
                    <a:pt x="572946" y="1362660"/>
                  </a:lnTo>
                  <a:lnTo>
                    <a:pt x="574278" y="1359543"/>
                  </a:lnTo>
                  <a:close/>
                </a:path>
                <a:path w="4284980" h="1655445">
                  <a:moveTo>
                    <a:pt x="545130" y="1379521"/>
                  </a:moveTo>
                  <a:lnTo>
                    <a:pt x="541482" y="1381741"/>
                  </a:lnTo>
                  <a:lnTo>
                    <a:pt x="539071" y="1384943"/>
                  </a:lnTo>
                  <a:lnTo>
                    <a:pt x="542418" y="1384943"/>
                  </a:lnTo>
                  <a:lnTo>
                    <a:pt x="545130" y="1379521"/>
                  </a:lnTo>
                  <a:close/>
                </a:path>
                <a:path w="4284980" h="1655445">
                  <a:moveTo>
                    <a:pt x="548771" y="1372243"/>
                  </a:moveTo>
                  <a:lnTo>
                    <a:pt x="548633" y="1372243"/>
                  </a:lnTo>
                  <a:lnTo>
                    <a:pt x="541482" y="1381741"/>
                  </a:lnTo>
                  <a:lnTo>
                    <a:pt x="545130" y="1379521"/>
                  </a:lnTo>
                  <a:lnTo>
                    <a:pt x="548771" y="1372243"/>
                  </a:lnTo>
                  <a:close/>
                </a:path>
                <a:path w="4284980" h="1655445">
                  <a:moveTo>
                    <a:pt x="557094" y="1372243"/>
                  </a:moveTo>
                  <a:lnTo>
                    <a:pt x="548771" y="1372243"/>
                  </a:lnTo>
                  <a:lnTo>
                    <a:pt x="545130" y="1379521"/>
                  </a:lnTo>
                  <a:lnTo>
                    <a:pt x="557094" y="1372243"/>
                  </a:lnTo>
                  <a:close/>
                </a:path>
                <a:path w="4284980" h="1655445">
                  <a:moveTo>
                    <a:pt x="599155" y="1346843"/>
                  </a:moveTo>
                  <a:lnTo>
                    <a:pt x="596817" y="1346843"/>
                  </a:lnTo>
                  <a:lnTo>
                    <a:pt x="590460" y="1359543"/>
                  </a:lnTo>
                  <a:lnTo>
                    <a:pt x="575662" y="1359543"/>
                  </a:lnTo>
                  <a:lnTo>
                    <a:pt x="572946" y="1362660"/>
                  </a:lnTo>
                  <a:lnTo>
                    <a:pt x="568849" y="1372243"/>
                  </a:lnTo>
                  <a:lnTo>
                    <a:pt x="574854" y="1372243"/>
                  </a:lnTo>
                  <a:lnTo>
                    <a:pt x="591292" y="1359543"/>
                  </a:lnTo>
                  <a:lnTo>
                    <a:pt x="597310" y="1355024"/>
                  </a:lnTo>
                  <a:lnTo>
                    <a:pt x="599155" y="1346843"/>
                  </a:lnTo>
                  <a:close/>
                </a:path>
                <a:path w="4284980" h="1655445">
                  <a:moveTo>
                    <a:pt x="575662" y="1359543"/>
                  </a:moveTo>
                  <a:lnTo>
                    <a:pt x="574278" y="1359543"/>
                  </a:lnTo>
                  <a:lnTo>
                    <a:pt x="572946" y="1362660"/>
                  </a:lnTo>
                  <a:lnTo>
                    <a:pt x="575662" y="1359543"/>
                  </a:lnTo>
                  <a:close/>
                </a:path>
                <a:path w="4284980" h="1655445">
                  <a:moveTo>
                    <a:pt x="610269" y="1283343"/>
                  </a:moveTo>
                  <a:lnTo>
                    <a:pt x="577376" y="1283343"/>
                  </a:lnTo>
                  <a:lnTo>
                    <a:pt x="546526" y="1296043"/>
                  </a:lnTo>
                  <a:lnTo>
                    <a:pt x="513007" y="1321443"/>
                  </a:lnTo>
                  <a:lnTo>
                    <a:pt x="477493" y="1334143"/>
                  </a:lnTo>
                  <a:lnTo>
                    <a:pt x="440659" y="1359543"/>
                  </a:lnTo>
                  <a:lnTo>
                    <a:pt x="584957" y="1359543"/>
                  </a:lnTo>
                  <a:lnTo>
                    <a:pt x="592069" y="1346843"/>
                  </a:lnTo>
                  <a:lnTo>
                    <a:pt x="618707" y="1346843"/>
                  </a:lnTo>
                  <a:lnTo>
                    <a:pt x="622929" y="1334143"/>
                  </a:lnTo>
                  <a:lnTo>
                    <a:pt x="629207" y="1334143"/>
                  </a:lnTo>
                  <a:lnTo>
                    <a:pt x="638319" y="1321443"/>
                  </a:lnTo>
                  <a:lnTo>
                    <a:pt x="658005" y="1321443"/>
                  </a:lnTo>
                  <a:lnTo>
                    <a:pt x="662356" y="1308743"/>
                  </a:lnTo>
                  <a:lnTo>
                    <a:pt x="682938" y="1308743"/>
                  </a:lnTo>
                  <a:lnTo>
                    <a:pt x="696915" y="1296043"/>
                  </a:lnTo>
                  <a:lnTo>
                    <a:pt x="608143" y="1296043"/>
                  </a:lnTo>
                  <a:lnTo>
                    <a:pt x="610269" y="1283343"/>
                  </a:lnTo>
                  <a:close/>
                </a:path>
                <a:path w="4284980" h="1655445">
                  <a:moveTo>
                    <a:pt x="601155" y="1352136"/>
                  </a:moveTo>
                  <a:lnTo>
                    <a:pt x="597310" y="1355024"/>
                  </a:lnTo>
                  <a:lnTo>
                    <a:pt x="596291" y="1359543"/>
                  </a:lnTo>
                  <a:lnTo>
                    <a:pt x="597582" y="1359543"/>
                  </a:lnTo>
                  <a:lnTo>
                    <a:pt x="601155" y="1352136"/>
                  </a:lnTo>
                  <a:close/>
                </a:path>
                <a:path w="4284980" h="1655445">
                  <a:moveTo>
                    <a:pt x="608204" y="1346843"/>
                  </a:moveTo>
                  <a:lnTo>
                    <a:pt x="603709" y="1346843"/>
                  </a:lnTo>
                  <a:lnTo>
                    <a:pt x="601155" y="1352136"/>
                  </a:lnTo>
                  <a:lnTo>
                    <a:pt x="608204" y="1346843"/>
                  </a:lnTo>
                  <a:close/>
                </a:path>
                <a:path w="4284980" h="1655445">
                  <a:moveTo>
                    <a:pt x="629426" y="1334143"/>
                  </a:moveTo>
                  <a:lnTo>
                    <a:pt x="622929" y="1334143"/>
                  </a:lnTo>
                  <a:lnTo>
                    <a:pt x="624199" y="1346843"/>
                  </a:lnTo>
                  <a:lnTo>
                    <a:pt x="629426" y="1334143"/>
                  </a:lnTo>
                  <a:close/>
                </a:path>
                <a:path w="4284980" h="1655445">
                  <a:moveTo>
                    <a:pt x="649351" y="1321443"/>
                  </a:moveTo>
                  <a:lnTo>
                    <a:pt x="638319" y="1321443"/>
                  </a:lnTo>
                  <a:lnTo>
                    <a:pt x="640843" y="1334143"/>
                  </a:lnTo>
                  <a:lnTo>
                    <a:pt x="649351" y="1321443"/>
                  </a:lnTo>
                  <a:close/>
                </a:path>
                <a:path w="4284980" h="1655445">
                  <a:moveTo>
                    <a:pt x="651697" y="1330750"/>
                  </a:moveTo>
                  <a:lnTo>
                    <a:pt x="650686" y="1334143"/>
                  </a:lnTo>
                  <a:lnTo>
                    <a:pt x="651897" y="1334143"/>
                  </a:lnTo>
                  <a:lnTo>
                    <a:pt x="651697" y="1330750"/>
                  </a:lnTo>
                  <a:close/>
                </a:path>
                <a:path w="4284980" h="1655445">
                  <a:moveTo>
                    <a:pt x="654473" y="1321443"/>
                  </a:moveTo>
                  <a:lnTo>
                    <a:pt x="651150" y="1321443"/>
                  </a:lnTo>
                  <a:lnTo>
                    <a:pt x="651697" y="1330750"/>
                  </a:lnTo>
                  <a:lnTo>
                    <a:pt x="654473" y="1321443"/>
                  </a:lnTo>
                  <a:close/>
                </a:path>
                <a:path w="4284980" h="1655445">
                  <a:moveTo>
                    <a:pt x="675174" y="1308743"/>
                  </a:moveTo>
                  <a:lnTo>
                    <a:pt x="671073" y="1308743"/>
                  </a:lnTo>
                  <a:lnTo>
                    <a:pt x="659597" y="1321443"/>
                  </a:lnTo>
                  <a:lnTo>
                    <a:pt x="668497" y="1321443"/>
                  </a:lnTo>
                  <a:lnTo>
                    <a:pt x="675174" y="1308743"/>
                  </a:lnTo>
                  <a:close/>
                </a:path>
                <a:path w="4284980" h="1655445">
                  <a:moveTo>
                    <a:pt x="719016" y="1283343"/>
                  </a:moveTo>
                  <a:lnTo>
                    <a:pt x="612258" y="1283343"/>
                  </a:lnTo>
                  <a:lnTo>
                    <a:pt x="609101" y="1296043"/>
                  </a:lnTo>
                  <a:lnTo>
                    <a:pt x="716093" y="1296043"/>
                  </a:lnTo>
                  <a:lnTo>
                    <a:pt x="719016" y="1283343"/>
                  </a:lnTo>
                  <a:close/>
                </a:path>
                <a:path w="4284980" h="1655445">
                  <a:moveTo>
                    <a:pt x="604597" y="1270643"/>
                  </a:moveTo>
                  <a:lnTo>
                    <a:pt x="597490" y="1283343"/>
                  </a:lnTo>
                  <a:lnTo>
                    <a:pt x="600443" y="1283343"/>
                  </a:lnTo>
                  <a:lnTo>
                    <a:pt x="604597" y="1270643"/>
                  </a:lnTo>
                  <a:close/>
                </a:path>
                <a:path w="4284980" h="1655445">
                  <a:moveTo>
                    <a:pt x="617362" y="1270643"/>
                  </a:moveTo>
                  <a:lnTo>
                    <a:pt x="611533" y="1270643"/>
                  </a:lnTo>
                  <a:lnTo>
                    <a:pt x="606488" y="1283343"/>
                  </a:lnTo>
                  <a:lnTo>
                    <a:pt x="613245" y="1283343"/>
                  </a:lnTo>
                  <a:lnTo>
                    <a:pt x="617362" y="1270643"/>
                  </a:lnTo>
                  <a:close/>
                </a:path>
                <a:path w="4284980" h="1655445">
                  <a:moveTo>
                    <a:pt x="752529" y="1270643"/>
                  </a:moveTo>
                  <a:lnTo>
                    <a:pt x="650730" y="1270643"/>
                  </a:lnTo>
                  <a:lnTo>
                    <a:pt x="643988" y="1283343"/>
                  </a:lnTo>
                  <a:lnTo>
                    <a:pt x="741616" y="1283343"/>
                  </a:lnTo>
                  <a:lnTo>
                    <a:pt x="752529" y="1270643"/>
                  </a:lnTo>
                  <a:close/>
                </a:path>
                <a:path w="4284980" h="1655445">
                  <a:moveTo>
                    <a:pt x="661094" y="1257943"/>
                  </a:moveTo>
                  <a:lnTo>
                    <a:pt x="654104" y="1270643"/>
                  </a:lnTo>
                  <a:lnTo>
                    <a:pt x="661532" y="1270643"/>
                  </a:lnTo>
                  <a:lnTo>
                    <a:pt x="661094" y="1257943"/>
                  </a:lnTo>
                  <a:close/>
                </a:path>
                <a:path w="4284980" h="1655445">
                  <a:moveTo>
                    <a:pt x="767982" y="1257943"/>
                  </a:moveTo>
                  <a:lnTo>
                    <a:pt x="667018" y="1257943"/>
                  </a:lnTo>
                  <a:lnTo>
                    <a:pt x="661532" y="1270643"/>
                  </a:lnTo>
                  <a:lnTo>
                    <a:pt x="766442" y="1270643"/>
                  </a:lnTo>
                  <a:lnTo>
                    <a:pt x="767982" y="1257943"/>
                  </a:lnTo>
                  <a:close/>
                </a:path>
                <a:path w="4284980" h="1655445">
                  <a:moveTo>
                    <a:pt x="656175" y="1245243"/>
                  </a:moveTo>
                  <a:lnTo>
                    <a:pt x="646300" y="1245243"/>
                  </a:lnTo>
                  <a:lnTo>
                    <a:pt x="641714" y="1257943"/>
                  </a:lnTo>
                  <a:lnTo>
                    <a:pt x="652152" y="1257943"/>
                  </a:lnTo>
                  <a:lnTo>
                    <a:pt x="656175" y="1245243"/>
                  </a:lnTo>
                  <a:close/>
                </a:path>
                <a:path w="4284980" h="1655445">
                  <a:moveTo>
                    <a:pt x="792242" y="1245243"/>
                  </a:moveTo>
                  <a:lnTo>
                    <a:pt x="691073" y="1245243"/>
                  </a:lnTo>
                  <a:lnTo>
                    <a:pt x="681729" y="1257943"/>
                  </a:lnTo>
                  <a:lnTo>
                    <a:pt x="784978" y="1257943"/>
                  </a:lnTo>
                  <a:lnTo>
                    <a:pt x="792242" y="1245243"/>
                  </a:lnTo>
                  <a:close/>
                </a:path>
                <a:path w="4284980" h="1655445">
                  <a:moveTo>
                    <a:pt x="811100" y="1232543"/>
                  </a:moveTo>
                  <a:lnTo>
                    <a:pt x="726341" y="1232543"/>
                  </a:lnTo>
                  <a:lnTo>
                    <a:pt x="719567" y="1245243"/>
                  </a:lnTo>
                  <a:lnTo>
                    <a:pt x="805635" y="1245243"/>
                  </a:lnTo>
                  <a:lnTo>
                    <a:pt x="811100" y="1232543"/>
                  </a:lnTo>
                  <a:close/>
                </a:path>
                <a:path w="4284980" h="1655445">
                  <a:moveTo>
                    <a:pt x="819117" y="1232543"/>
                  </a:moveTo>
                  <a:lnTo>
                    <a:pt x="811100" y="1232543"/>
                  </a:lnTo>
                  <a:lnTo>
                    <a:pt x="807760" y="1245243"/>
                  </a:lnTo>
                  <a:lnTo>
                    <a:pt x="814912" y="1245243"/>
                  </a:lnTo>
                  <a:lnTo>
                    <a:pt x="819117" y="1232543"/>
                  </a:lnTo>
                  <a:close/>
                </a:path>
                <a:path w="4284980" h="1655445">
                  <a:moveTo>
                    <a:pt x="841175" y="1219843"/>
                  </a:moveTo>
                  <a:lnTo>
                    <a:pt x="749542" y="1219843"/>
                  </a:lnTo>
                  <a:lnTo>
                    <a:pt x="728925" y="1232543"/>
                  </a:lnTo>
                  <a:lnTo>
                    <a:pt x="833864" y="1232543"/>
                  </a:lnTo>
                  <a:lnTo>
                    <a:pt x="841175" y="1219843"/>
                  </a:lnTo>
                  <a:close/>
                </a:path>
                <a:path w="4284980" h="1655445">
                  <a:moveTo>
                    <a:pt x="854290" y="1219843"/>
                  </a:moveTo>
                  <a:lnTo>
                    <a:pt x="848964" y="1219843"/>
                  </a:lnTo>
                  <a:lnTo>
                    <a:pt x="846304" y="1232543"/>
                  </a:lnTo>
                  <a:lnTo>
                    <a:pt x="854290" y="1219843"/>
                  </a:lnTo>
                  <a:close/>
                </a:path>
                <a:path w="4284980" h="1655445">
                  <a:moveTo>
                    <a:pt x="816821" y="1181743"/>
                  </a:moveTo>
                  <a:lnTo>
                    <a:pt x="813205" y="1181743"/>
                  </a:lnTo>
                  <a:lnTo>
                    <a:pt x="797006" y="1194443"/>
                  </a:lnTo>
                  <a:lnTo>
                    <a:pt x="782107" y="1207143"/>
                  </a:lnTo>
                  <a:lnTo>
                    <a:pt x="767011" y="1219843"/>
                  </a:lnTo>
                  <a:lnTo>
                    <a:pt x="859802" y="1219843"/>
                  </a:lnTo>
                  <a:lnTo>
                    <a:pt x="867099" y="1207143"/>
                  </a:lnTo>
                  <a:lnTo>
                    <a:pt x="882114" y="1207143"/>
                  </a:lnTo>
                  <a:lnTo>
                    <a:pt x="893915" y="1194443"/>
                  </a:lnTo>
                  <a:lnTo>
                    <a:pt x="809572" y="1194443"/>
                  </a:lnTo>
                  <a:lnTo>
                    <a:pt x="816160" y="1187942"/>
                  </a:lnTo>
                  <a:lnTo>
                    <a:pt x="816821" y="1181743"/>
                  </a:lnTo>
                  <a:close/>
                </a:path>
                <a:path w="4284980" h="1655445">
                  <a:moveTo>
                    <a:pt x="872177" y="1207143"/>
                  </a:moveTo>
                  <a:lnTo>
                    <a:pt x="867099" y="1207143"/>
                  </a:lnTo>
                  <a:lnTo>
                    <a:pt x="863287" y="1219843"/>
                  </a:lnTo>
                  <a:lnTo>
                    <a:pt x="864125" y="1219843"/>
                  </a:lnTo>
                  <a:lnTo>
                    <a:pt x="872177" y="1207143"/>
                  </a:lnTo>
                  <a:close/>
                </a:path>
                <a:path w="4284980" h="1655445">
                  <a:moveTo>
                    <a:pt x="901223" y="1194443"/>
                  </a:moveTo>
                  <a:lnTo>
                    <a:pt x="893915" y="1194443"/>
                  </a:lnTo>
                  <a:lnTo>
                    <a:pt x="895726" y="1207143"/>
                  </a:lnTo>
                  <a:lnTo>
                    <a:pt x="901223" y="1194443"/>
                  </a:lnTo>
                  <a:close/>
                </a:path>
                <a:path w="4284980" h="1655445">
                  <a:moveTo>
                    <a:pt x="815540" y="1193748"/>
                  </a:moveTo>
                  <a:lnTo>
                    <a:pt x="815168" y="1194443"/>
                  </a:lnTo>
                  <a:lnTo>
                    <a:pt x="815466" y="1194443"/>
                  </a:lnTo>
                  <a:lnTo>
                    <a:pt x="815540" y="1193748"/>
                  </a:lnTo>
                  <a:close/>
                </a:path>
                <a:path w="4284980" h="1655445">
                  <a:moveTo>
                    <a:pt x="914211" y="1181743"/>
                  </a:moveTo>
                  <a:lnTo>
                    <a:pt x="825545" y="1181743"/>
                  </a:lnTo>
                  <a:lnTo>
                    <a:pt x="819474" y="1194443"/>
                  </a:lnTo>
                  <a:lnTo>
                    <a:pt x="906240" y="1194443"/>
                  </a:lnTo>
                  <a:lnTo>
                    <a:pt x="914211" y="1181743"/>
                  </a:lnTo>
                  <a:close/>
                </a:path>
                <a:path w="4284980" h="1655445">
                  <a:moveTo>
                    <a:pt x="920478" y="1181743"/>
                  </a:moveTo>
                  <a:lnTo>
                    <a:pt x="917712" y="1181743"/>
                  </a:lnTo>
                  <a:lnTo>
                    <a:pt x="912909" y="1194443"/>
                  </a:lnTo>
                  <a:lnTo>
                    <a:pt x="920478" y="1181743"/>
                  </a:lnTo>
                  <a:close/>
                </a:path>
                <a:path w="4284980" h="1655445">
                  <a:moveTo>
                    <a:pt x="821421" y="1182749"/>
                  </a:moveTo>
                  <a:lnTo>
                    <a:pt x="816160" y="1187942"/>
                  </a:lnTo>
                  <a:lnTo>
                    <a:pt x="815540" y="1193748"/>
                  </a:lnTo>
                  <a:lnTo>
                    <a:pt x="821421" y="1182749"/>
                  </a:lnTo>
                  <a:close/>
                </a:path>
                <a:path w="4284980" h="1655445">
                  <a:moveTo>
                    <a:pt x="822440" y="1181743"/>
                  </a:moveTo>
                  <a:lnTo>
                    <a:pt x="821959" y="1181743"/>
                  </a:lnTo>
                  <a:lnTo>
                    <a:pt x="821421" y="1182749"/>
                  </a:lnTo>
                  <a:lnTo>
                    <a:pt x="822440" y="1181743"/>
                  </a:lnTo>
                  <a:close/>
                </a:path>
                <a:path w="4284980" h="1655445">
                  <a:moveTo>
                    <a:pt x="943013" y="1169043"/>
                  </a:moveTo>
                  <a:lnTo>
                    <a:pt x="845541" y="1169043"/>
                  </a:lnTo>
                  <a:lnTo>
                    <a:pt x="833047" y="1181743"/>
                  </a:lnTo>
                  <a:lnTo>
                    <a:pt x="935221" y="1181743"/>
                  </a:lnTo>
                  <a:lnTo>
                    <a:pt x="943013" y="1169043"/>
                  </a:lnTo>
                  <a:close/>
                </a:path>
                <a:path w="4284980" h="1655445">
                  <a:moveTo>
                    <a:pt x="951075" y="1169043"/>
                  </a:moveTo>
                  <a:lnTo>
                    <a:pt x="943013" y="1169043"/>
                  </a:lnTo>
                  <a:lnTo>
                    <a:pt x="943725" y="1181743"/>
                  </a:lnTo>
                  <a:lnTo>
                    <a:pt x="951075" y="1169043"/>
                  </a:lnTo>
                  <a:close/>
                </a:path>
                <a:path w="4284980" h="1655445">
                  <a:moveTo>
                    <a:pt x="976914" y="1156343"/>
                  </a:moveTo>
                  <a:lnTo>
                    <a:pt x="876920" y="1156343"/>
                  </a:lnTo>
                  <a:lnTo>
                    <a:pt x="871580" y="1169043"/>
                  </a:lnTo>
                  <a:lnTo>
                    <a:pt x="971064" y="1169043"/>
                  </a:lnTo>
                  <a:lnTo>
                    <a:pt x="975565" y="1161524"/>
                  </a:lnTo>
                  <a:lnTo>
                    <a:pt x="976914" y="1156343"/>
                  </a:lnTo>
                  <a:close/>
                </a:path>
                <a:path w="4284980" h="1655445">
                  <a:moveTo>
                    <a:pt x="974014" y="1167476"/>
                  </a:moveTo>
                  <a:lnTo>
                    <a:pt x="973168" y="1169043"/>
                  </a:lnTo>
                  <a:lnTo>
                    <a:pt x="973606" y="1169043"/>
                  </a:lnTo>
                  <a:lnTo>
                    <a:pt x="974014" y="1167476"/>
                  </a:lnTo>
                  <a:close/>
                </a:path>
                <a:path w="4284980" h="1655445">
                  <a:moveTo>
                    <a:pt x="980027" y="1156343"/>
                  </a:moveTo>
                  <a:lnTo>
                    <a:pt x="978666" y="1156343"/>
                  </a:lnTo>
                  <a:lnTo>
                    <a:pt x="975565" y="1161524"/>
                  </a:lnTo>
                  <a:lnTo>
                    <a:pt x="974014" y="1167476"/>
                  </a:lnTo>
                  <a:lnTo>
                    <a:pt x="980027" y="1156343"/>
                  </a:lnTo>
                  <a:close/>
                </a:path>
                <a:path w="4284980" h="1655445">
                  <a:moveTo>
                    <a:pt x="978666" y="1156343"/>
                  </a:moveTo>
                  <a:lnTo>
                    <a:pt x="976914" y="1156343"/>
                  </a:lnTo>
                  <a:lnTo>
                    <a:pt x="975565" y="1161524"/>
                  </a:lnTo>
                  <a:lnTo>
                    <a:pt x="978666" y="1156343"/>
                  </a:lnTo>
                  <a:close/>
                </a:path>
                <a:path w="4284980" h="1655445">
                  <a:moveTo>
                    <a:pt x="894336" y="1152278"/>
                  </a:moveTo>
                  <a:lnTo>
                    <a:pt x="891862" y="1156343"/>
                  </a:lnTo>
                  <a:lnTo>
                    <a:pt x="894731" y="1156343"/>
                  </a:lnTo>
                  <a:lnTo>
                    <a:pt x="894336" y="1152278"/>
                  </a:lnTo>
                  <a:close/>
                </a:path>
                <a:path w="4284980" h="1655445">
                  <a:moveTo>
                    <a:pt x="898108" y="1146078"/>
                  </a:moveTo>
                  <a:lnTo>
                    <a:pt x="894336" y="1152278"/>
                  </a:lnTo>
                  <a:lnTo>
                    <a:pt x="894731" y="1156343"/>
                  </a:lnTo>
                  <a:lnTo>
                    <a:pt x="898108" y="1146078"/>
                  </a:lnTo>
                  <a:close/>
                </a:path>
                <a:path w="4284980" h="1655445">
                  <a:moveTo>
                    <a:pt x="899590" y="1143643"/>
                  </a:moveTo>
                  <a:lnTo>
                    <a:pt x="898108" y="1146078"/>
                  </a:lnTo>
                  <a:lnTo>
                    <a:pt x="894731" y="1156343"/>
                  </a:lnTo>
                  <a:lnTo>
                    <a:pt x="900742" y="1156343"/>
                  </a:lnTo>
                  <a:lnTo>
                    <a:pt x="899590" y="1143643"/>
                  </a:lnTo>
                  <a:close/>
                </a:path>
                <a:path w="4284980" h="1655445">
                  <a:moveTo>
                    <a:pt x="987127" y="1143643"/>
                  </a:moveTo>
                  <a:lnTo>
                    <a:pt x="907684" y="1143643"/>
                  </a:lnTo>
                  <a:lnTo>
                    <a:pt x="902459" y="1156343"/>
                  </a:lnTo>
                  <a:lnTo>
                    <a:pt x="985357" y="1156343"/>
                  </a:lnTo>
                  <a:lnTo>
                    <a:pt x="985551" y="1156135"/>
                  </a:lnTo>
                  <a:lnTo>
                    <a:pt x="987127" y="1143643"/>
                  </a:lnTo>
                  <a:close/>
                </a:path>
                <a:path w="4284980" h="1655445">
                  <a:moveTo>
                    <a:pt x="998446" y="1143643"/>
                  </a:moveTo>
                  <a:lnTo>
                    <a:pt x="997189" y="1143643"/>
                  </a:lnTo>
                  <a:lnTo>
                    <a:pt x="985551" y="1156135"/>
                  </a:lnTo>
                  <a:lnTo>
                    <a:pt x="985524" y="1156343"/>
                  </a:lnTo>
                  <a:lnTo>
                    <a:pt x="998446" y="1143643"/>
                  </a:lnTo>
                  <a:close/>
                </a:path>
                <a:path w="4284980" h="1655445">
                  <a:moveTo>
                    <a:pt x="1004647" y="1143856"/>
                  </a:moveTo>
                  <a:lnTo>
                    <a:pt x="1001691" y="1156343"/>
                  </a:lnTo>
                  <a:lnTo>
                    <a:pt x="1003608" y="1156343"/>
                  </a:lnTo>
                  <a:lnTo>
                    <a:pt x="1004647" y="1143856"/>
                  </a:lnTo>
                  <a:close/>
                </a:path>
                <a:path w="4284980" h="1655445">
                  <a:moveTo>
                    <a:pt x="1011880" y="1143643"/>
                  </a:moveTo>
                  <a:lnTo>
                    <a:pt x="1004698" y="1143643"/>
                  </a:lnTo>
                  <a:lnTo>
                    <a:pt x="1004719" y="1143856"/>
                  </a:lnTo>
                  <a:lnTo>
                    <a:pt x="1007880" y="1156343"/>
                  </a:lnTo>
                  <a:lnTo>
                    <a:pt x="1011880" y="1143643"/>
                  </a:lnTo>
                  <a:close/>
                </a:path>
                <a:path w="4284980" h="1655445">
                  <a:moveTo>
                    <a:pt x="898909" y="1143643"/>
                  </a:moveTo>
                  <a:lnTo>
                    <a:pt x="893496" y="1143643"/>
                  </a:lnTo>
                  <a:lnTo>
                    <a:pt x="894336" y="1152278"/>
                  </a:lnTo>
                  <a:lnTo>
                    <a:pt x="898108" y="1146078"/>
                  </a:lnTo>
                  <a:lnTo>
                    <a:pt x="898909" y="1143643"/>
                  </a:lnTo>
                  <a:close/>
                </a:path>
                <a:path w="4284980" h="1655445">
                  <a:moveTo>
                    <a:pt x="1014026" y="1130943"/>
                  </a:moveTo>
                  <a:lnTo>
                    <a:pt x="932259" y="1130943"/>
                  </a:lnTo>
                  <a:lnTo>
                    <a:pt x="922909" y="1143643"/>
                  </a:lnTo>
                  <a:lnTo>
                    <a:pt x="1005504" y="1143643"/>
                  </a:lnTo>
                  <a:lnTo>
                    <a:pt x="1014026" y="1130943"/>
                  </a:lnTo>
                  <a:close/>
                </a:path>
                <a:path w="4284980" h="1655445">
                  <a:moveTo>
                    <a:pt x="1016127" y="1138771"/>
                  </a:moveTo>
                  <a:lnTo>
                    <a:pt x="1011817" y="1143643"/>
                  </a:lnTo>
                  <a:lnTo>
                    <a:pt x="1017435" y="1143643"/>
                  </a:lnTo>
                  <a:lnTo>
                    <a:pt x="1016127" y="1138771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6127" y="1138771"/>
                  </a:lnTo>
                  <a:lnTo>
                    <a:pt x="1017435" y="1143643"/>
                  </a:lnTo>
                  <a:lnTo>
                    <a:pt x="1023800" y="1134976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3800" y="1134976"/>
                  </a:moveTo>
                  <a:lnTo>
                    <a:pt x="1017435" y="1143643"/>
                  </a:lnTo>
                  <a:lnTo>
                    <a:pt x="1025408" y="1143643"/>
                  </a:lnTo>
                  <a:lnTo>
                    <a:pt x="1023800" y="1134976"/>
                  </a:lnTo>
                  <a:close/>
                </a:path>
                <a:path w="4284980" h="1655445">
                  <a:moveTo>
                    <a:pt x="1034863" y="1130943"/>
                  </a:moveTo>
                  <a:lnTo>
                    <a:pt x="1033728" y="1130943"/>
                  </a:lnTo>
                  <a:lnTo>
                    <a:pt x="1030057" y="1143643"/>
                  </a:lnTo>
                  <a:lnTo>
                    <a:pt x="1034863" y="1130943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4026" y="1130943"/>
                  </a:lnTo>
                  <a:lnTo>
                    <a:pt x="1016127" y="1138771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6761" y="1130943"/>
                  </a:moveTo>
                  <a:lnTo>
                    <a:pt x="1023052" y="1130943"/>
                  </a:lnTo>
                  <a:lnTo>
                    <a:pt x="1023800" y="1134976"/>
                  </a:lnTo>
                  <a:lnTo>
                    <a:pt x="1026761" y="1130943"/>
                  </a:lnTo>
                  <a:close/>
                </a:path>
                <a:path w="4284980" h="1655445">
                  <a:moveTo>
                    <a:pt x="1037689" y="1118243"/>
                  </a:moveTo>
                  <a:lnTo>
                    <a:pt x="953207" y="1118243"/>
                  </a:lnTo>
                  <a:lnTo>
                    <a:pt x="943273" y="1130943"/>
                  </a:lnTo>
                  <a:lnTo>
                    <a:pt x="1034638" y="1130943"/>
                  </a:lnTo>
                  <a:lnTo>
                    <a:pt x="1037689" y="1118243"/>
                  </a:lnTo>
                  <a:close/>
                </a:path>
                <a:path w="4284980" h="1655445">
                  <a:moveTo>
                    <a:pt x="1042680" y="1128265"/>
                  </a:moveTo>
                  <a:lnTo>
                    <a:pt x="1040443" y="1130943"/>
                  </a:lnTo>
                  <a:lnTo>
                    <a:pt x="1042235" y="1130943"/>
                  </a:lnTo>
                  <a:lnTo>
                    <a:pt x="1042680" y="1128265"/>
                  </a:lnTo>
                  <a:close/>
                </a:path>
                <a:path w="4284980" h="1655445">
                  <a:moveTo>
                    <a:pt x="1043197" y="1127646"/>
                  </a:moveTo>
                  <a:lnTo>
                    <a:pt x="1042680" y="1128265"/>
                  </a:lnTo>
                  <a:lnTo>
                    <a:pt x="1042235" y="1130943"/>
                  </a:lnTo>
                  <a:lnTo>
                    <a:pt x="1043197" y="1127646"/>
                  </a:lnTo>
                  <a:close/>
                </a:path>
                <a:path w="4284980" h="1655445">
                  <a:moveTo>
                    <a:pt x="1054194" y="1118243"/>
                  </a:moveTo>
                  <a:lnTo>
                    <a:pt x="1051051" y="1118243"/>
                  </a:lnTo>
                  <a:lnTo>
                    <a:pt x="1043197" y="1127646"/>
                  </a:lnTo>
                  <a:lnTo>
                    <a:pt x="1042235" y="1130943"/>
                  </a:lnTo>
                  <a:lnTo>
                    <a:pt x="1047805" y="1130943"/>
                  </a:lnTo>
                  <a:lnTo>
                    <a:pt x="1054194" y="1118243"/>
                  </a:lnTo>
                  <a:close/>
                </a:path>
                <a:path w="4284980" h="1655445">
                  <a:moveTo>
                    <a:pt x="1057117" y="1128186"/>
                  </a:moveTo>
                  <a:lnTo>
                    <a:pt x="1053742" y="1130943"/>
                  </a:lnTo>
                  <a:lnTo>
                    <a:pt x="1057397" y="1130943"/>
                  </a:lnTo>
                  <a:lnTo>
                    <a:pt x="1057117" y="1128186"/>
                  </a:lnTo>
                  <a:close/>
                </a:path>
                <a:path w="4284980" h="1655445">
                  <a:moveTo>
                    <a:pt x="1045941" y="1118243"/>
                  </a:moveTo>
                  <a:lnTo>
                    <a:pt x="1044346" y="1118243"/>
                  </a:lnTo>
                  <a:lnTo>
                    <a:pt x="1042680" y="1128265"/>
                  </a:lnTo>
                  <a:lnTo>
                    <a:pt x="1043197" y="1127646"/>
                  </a:lnTo>
                  <a:lnTo>
                    <a:pt x="1045941" y="1118243"/>
                  </a:lnTo>
                  <a:close/>
                </a:path>
                <a:path w="4284980" h="1655445">
                  <a:moveTo>
                    <a:pt x="1069289" y="1118243"/>
                  </a:moveTo>
                  <a:lnTo>
                    <a:pt x="1056109" y="1118243"/>
                  </a:lnTo>
                  <a:lnTo>
                    <a:pt x="1057117" y="1128186"/>
                  </a:lnTo>
                  <a:lnTo>
                    <a:pt x="1069289" y="1118243"/>
                  </a:lnTo>
                  <a:close/>
                </a:path>
                <a:path w="4284980" h="1655445">
                  <a:moveTo>
                    <a:pt x="1049397" y="1105543"/>
                  </a:moveTo>
                  <a:lnTo>
                    <a:pt x="983106" y="1105543"/>
                  </a:lnTo>
                  <a:lnTo>
                    <a:pt x="972300" y="1118243"/>
                  </a:lnTo>
                  <a:lnTo>
                    <a:pt x="1045879" y="1118243"/>
                  </a:lnTo>
                  <a:lnTo>
                    <a:pt x="1049397" y="1105543"/>
                  </a:lnTo>
                  <a:close/>
                </a:path>
                <a:path w="4284980" h="1655445">
                  <a:moveTo>
                    <a:pt x="1068967" y="1105543"/>
                  </a:moveTo>
                  <a:lnTo>
                    <a:pt x="1050193" y="1105543"/>
                  </a:lnTo>
                  <a:lnTo>
                    <a:pt x="1046161" y="1118243"/>
                  </a:lnTo>
                  <a:lnTo>
                    <a:pt x="1064161" y="1118243"/>
                  </a:lnTo>
                  <a:lnTo>
                    <a:pt x="1068967" y="1105543"/>
                  </a:lnTo>
                  <a:close/>
                </a:path>
                <a:path w="4284980" h="1655445">
                  <a:moveTo>
                    <a:pt x="1077532" y="1105543"/>
                  </a:moveTo>
                  <a:lnTo>
                    <a:pt x="1068967" y="1105543"/>
                  </a:lnTo>
                  <a:lnTo>
                    <a:pt x="1064894" y="1118243"/>
                  </a:lnTo>
                  <a:lnTo>
                    <a:pt x="1077532" y="1105543"/>
                  </a:lnTo>
                  <a:close/>
                </a:path>
                <a:path w="4284980" h="1655445">
                  <a:moveTo>
                    <a:pt x="1090924" y="1105543"/>
                  </a:moveTo>
                  <a:lnTo>
                    <a:pt x="1077532" y="1105543"/>
                  </a:lnTo>
                  <a:lnTo>
                    <a:pt x="1077145" y="1118243"/>
                  </a:lnTo>
                  <a:lnTo>
                    <a:pt x="1087867" y="1118243"/>
                  </a:lnTo>
                  <a:lnTo>
                    <a:pt x="1089866" y="1114949"/>
                  </a:lnTo>
                  <a:lnTo>
                    <a:pt x="1090924" y="1105543"/>
                  </a:lnTo>
                  <a:close/>
                </a:path>
                <a:path w="4284980" h="1655445">
                  <a:moveTo>
                    <a:pt x="1089866" y="1114949"/>
                  </a:moveTo>
                  <a:lnTo>
                    <a:pt x="1087867" y="1118243"/>
                  </a:lnTo>
                  <a:lnTo>
                    <a:pt x="1089495" y="1118243"/>
                  </a:lnTo>
                  <a:lnTo>
                    <a:pt x="1089866" y="1114949"/>
                  </a:lnTo>
                  <a:close/>
                </a:path>
                <a:path w="4284980" h="1655445">
                  <a:moveTo>
                    <a:pt x="1096715" y="1105543"/>
                  </a:moveTo>
                  <a:lnTo>
                    <a:pt x="1095573" y="1105543"/>
                  </a:lnTo>
                  <a:lnTo>
                    <a:pt x="1089866" y="1114949"/>
                  </a:lnTo>
                  <a:lnTo>
                    <a:pt x="1089495" y="1118243"/>
                  </a:lnTo>
                  <a:lnTo>
                    <a:pt x="1090757" y="1118243"/>
                  </a:lnTo>
                  <a:lnTo>
                    <a:pt x="1096715" y="1105543"/>
                  </a:lnTo>
                  <a:close/>
                </a:path>
                <a:path w="4284980" h="1655445">
                  <a:moveTo>
                    <a:pt x="1072078" y="1092843"/>
                  </a:moveTo>
                  <a:lnTo>
                    <a:pt x="1005935" y="1092843"/>
                  </a:lnTo>
                  <a:lnTo>
                    <a:pt x="995071" y="1105543"/>
                  </a:lnTo>
                  <a:lnTo>
                    <a:pt x="1064610" y="1105543"/>
                  </a:lnTo>
                  <a:lnTo>
                    <a:pt x="1072078" y="1092843"/>
                  </a:lnTo>
                  <a:close/>
                </a:path>
                <a:path w="4284980" h="1655445">
                  <a:moveTo>
                    <a:pt x="1080548" y="1092843"/>
                  </a:moveTo>
                  <a:lnTo>
                    <a:pt x="1077323" y="1092843"/>
                  </a:lnTo>
                  <a:lnTo>
                    <a:pt x="1068883" y="1105543"/>
                  </a:lnTo>
                  <a:lnTo>
                    <a:pt x="1077574" y="1105543"/>
                  </a:lnTo>
                  <a:lnTo>
                    <a:pt x="1080548" y="1092843"/>
                  </a:lnTo>
                  <a:close/>
                </a:path>
                <a:path w="4284980" h="1655445">
                  <a:moveTo>
                    <a:pt x="1095363" y="1092843"/>
                  </a:moveTo>
                  <a:lnTo>
                    <a:pt x="1083280" y="1092843"/>
                  </a:lnTo>
                  <a:lnTo>
                    <a:pt x="1082747" y="1105543"/>
                  </a:lnTo>
                  <a:lnTo>
                    <a:pt x="1087121" y="1105543"/>
                  </a:lnTo>
                  <a:lnTo>
                    <a:pt x="1095363" y="1092843"/>
                  </a:lnTo>
                  <a:close/>
                </a:path>
                <a:path w="4284980" h="1655445">
                  <a:moveTo>
                    <a:pt x="1125378" y="1092843"/>
                  </a:moveTo>
                  <a:lnTo>
                    <a:pt x="1103175" y="1092843"/>
                  </a:lnTo>
                  <a:lnTo>
                    <a:pt x="1095479" y="1105543"/>
                  </a:lnTo>
                  <a:lnTo>
                    <a:pt x="1117189" y="1105543"/>
                  </a:lnTo>
                  <a:lnTo>
                    <a:pt x="1125378" y="1092843"/>
                  </a:lnTo>
                  <a:close/>
                </a:path>
                <a:path w="4284980" h="1655445">
                  <a:moveTo>
                    <a:pt x="1129651" y="1092843"/>
                  </a:moveTo>
                  <a:lnTo>
                    <a:pt x="1127572" y="1092843"/>
                  </a:lnTo>
                  <a:lnTo>
                    <a:pt x="1119508" y="1105543"/>
                  </a:lnTo>
                  <a:lnTo>
                    <a:pt x="1123359" y="1105543"/>
                  </a:lnTo>
                  <a:lnTo>
                    <a:pt x="1129651" y="1092843"/>
                  </a:lnTo>
                  <a:close/>
                </a:path>
                <a:path w="4284980" h="1655445">
                  <a:moveTo>
                    <a:pt x="1027521" y="1088363"/>
                  </a:moveTo>
                  <a:lnTo>
                    <a:pt x="1025795" y="1092843"/>
                  </a:lnTo>
                  <a:lnTo>
                    <a:pt x="1027713" y="1089175"/>
                  </a:lnTo>
                  <a:lnTo>
                    <a:pt x="1027521" y="1088363"/>
                  </a:lnTo>
                  <a:close/>
                </a:path>
                <a:path w="4284980" h="1655445">
                  <a:moveTo>
                    <a:pt x="1028316" y="1088020"/>
                  </a:moveTo>
                  <a:lnTo>
                    <a:pt x="1027713" y="1089175"/>
                  </a:lnTo>
                  <a:lnTo>
                    <a:pt x="1028581" y="1092843"/>
                  </a:lnTo>
                  <a:lnTo>
                    <a:pt x="1029994" y="1092843"/>
                  </a:lnTo>
                  <a:lnTo>
                    <a:pt x="1028316" y="1088020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040499" y="1080143"/>
                  </a:lnTo>
                  <a:lnTo>
                    <a:pt x="1029994" y="1092843"/>
                  </a:lnTo>
                  <a:lnTo>
                    <a:pt x="1150409" y="1092843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150409" y="1092843"/>
                  </a:lnTo>
                  <a:lnTo>
                    <a:pt x="1156346" y="1085175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346" y="1085175"/>
                  </a:moveTo>
                  <a:lnTo>
                    <a:pt x="1150409" y="1092843"/>
                  </a:lnTo>
                  <a:lnTo>
                    <a:pt x="1155675" y="1092843"/>
                  </a:lnTo>
                  <a:lnTo>
                    <a:pt x="1156346" y="1085175"/>
                  </a:lnTo>
                  <a:close/>
                </a:path>
                <a:path w="4284980" h="1655445">
                  <a:moveTo>
                    <a:pt x="1028001" y="1087114"/>
                  </a:moveTo>
                  <a:lnTo>
                    <a:pt x="1027521" y="1088363"/>
                  </a:lnTo>
                  <a:lnTo>
                    <a:pt x="1027713" y="1089175"/>
                  </a:lnTo>
                  <a:lnTo>
                    <a:pt x="1028316" y="1088020"/>
                  </a:lnTo>
                  <a:lnTo>
                    <a:pt x="1028001" y="1087114"/>
                  </a:lnTo>
                  <a:close/>
                </a:path>
                <a:path w="4284980" h="1655445">
                  <a:moveTo>
                    <a:pt x="1025576" y="1080143"/>
                  </a:moveTo>
                  <a:lnTo>
                    <a:pt x="1027521" y="1088363"/>
                  </a:lnTo>
                  <a:lnTo>
                    <a:pt x="1028001" y="1087114"/>
                  </a:lnTo>
                  <a:lnTo>
                    <a:pt x="1025576" y="1080143"/>
                  </a:lnTo>
                  <a:close/>
                </a:path>
                <a:path w="4284980" h="1655445">
                  <a:moveTo>
                    <a:pt x="1032434" y="1080143"/>
                  </a:moveTo>
                  <a:lnTo>
                    <a:pt x="1030685" y="1080143"/>
                  </a:lnTo>
                  <a:lnTo>
                    <a:pt x="1028001" y="1087114"/>
                  </a:lnTo>
                  <a:lnTo>
                    <a:pt x="1028316" y="1088020"/>
                  </a:lnTo>
                  <a:lnTo>
                    <a:pt x="1032434" y="1080143"/>
                  </a:lnTo>
                  <a:close/>
                </a:path>
                <a:path w="4284980" h="1655445">
                  <a:moveTo>
                    <a:pt x="1160242" y="1080143"/>
                  </a:moveTo>
                  <a:lnTo>
                    <a:pt x="1156787" y="1080143"/>
                  </a:lnTo>
                  <a:lnTo>
                    <a:pt x="1156346" y="1085175"/>
                  </a:lnTo>
                  <a:lnTo>
                    <a:pt x="1160242" y="1080143"/>
                  </a:lnTo>
                  <a:close/>
                </a:path>
                <a:path w="4284980" h="1655445">
                  <a:moveTo>
                    <a:pt x="1031670" y="1067443"/>
                  </a:moveTo>
                  <a:lnTo>
                    <a:pt x="1027146" y="1067443"/>
                  </a:lnTo>
                  <a:lnTo>
                    <a:pt x="1017733" y="1080143"/>
                  </a:lnTo>
                  <a:lnTo>
                    <a:pt x="1029115" y="1080143"/>
                  </a:lnTo>
                  <a:lnTo>
                    <a:pt x="1031670" y="1067443"/>
                  </a:lnTo>
                  <a:close/>
                </a:path>
                <a:path w="4284980" h="1655445">
                  <a:moveTo>
                    <a:pt x="1069187" y="1067443"/>
                  </a:moveTo>
                  <a:lnTo>
                    <a:pt x="1060328" y="1067443"/>
                  </a:lnTo>
                  <a:lnTo>
                    <a:pt x="1052622" y="1080143"/>
                  </a:lnTo>
                  <a:lnTo>
                    <a:pt x="1065731" y="1080143"/>
                  </a:lnTo>
                  <a:lnTo>
                    <a:pt x="1069187" y="1067443"/>
                  </a:lnTo>
                  <a:close/>
                </a:path>
                <a:path w="4284980" h="1655445">
                  <a:moveTo>
                    <a:pt x="1130400" y="1067443"/>
                  </a:moveTo>
                  <a:lnTo>
                    <a:pt x="1073291" y="1067443"/>
                  </a:lnTo>
                  <a:lnTo>
                    <a:pt x="1065731" y="1080143"/>
                  </a:lnTo>
                  <a:lnTo>
                    <a:pt x="1127677" y="1080143"/>
                  </a:lnTo>
                  <a:lnTo>
                    <a:pt x="1130400" y="1067443"/>
                  </a:lnTo>
                  <a:close/>
                </a:path>
                <a:path w="4284980" h="1655445">
                  <a:moveTo>
                    <a:pt x="1163090" y="1067443"/>
                  </a:moveTo>
                  <a:lnTo>
                    <a:pt x="1135792" y="1067443"/>
                  </a:lnTo>
                  <a:lnTo>
                    <a:pt x="1134871" y="1080143"/>
                  </a:lnTo>
                  <a:lnTo>
                    <a:pt x="1163676" y="1080143"/>
                  </a:lnTo>
                  <a:lnTo>
                    <a:pt x="1163090" y="1067443"/>
                  </a:lnTo>
                  <a:close/>
                </a:path>
                <a:path w="4284980" h="1655445">
                  <a:moveTo>
                    <a:pt x="1185267" y="1067443"/>
                  </a:moveTo>
                  <a:lnTo>
                    <a:pt x="1175753" y="1067443"/>
                  </a:lnTo>
                  <a:lnTo>
                    <a:pt x="1168466" y="1080143"/>
                  </a:lnTo>
                  <a:lnTo>
                    <a:pt x="1178911" y="1080143"/>
                  </a:lnTo>
                  <a:lnTo>
                    <a:pt x="1185267" y="1067443"/>
                  </a:lnTo>
                  <a:close/>
                </a:path>
                <a:path w="4284980" h="1655445">
                  <a:moveTo>
                    <a:pt x="1082285" y="1063086"/>
                  </a:moveTo>
                  <a:lnTo>
                    <a:pt x="1079469" y="1067443"/>
                  </a:lnTo>
                  <a:lnTo>
                    <a:pt x="1082307" y="1067443"/>
                  </a:lnTo>
                  <a:lnTo>
                    <a:pt x="1082285" y="1063086"/>
                  </a:lnTo>
                  <a:close/>
                </a:path>
                <a:path w="4284980" h="1655445">
                  <a:moveTo>
                    <a:pt x="1152022" y="1054743"/>
                  </a:moveTo>
                  <a:lnTo>
                    <a:pt x="1095741" y="1054743"/>
                  </a:lnTo>
                  <a:lnTo>
                    <a:pt x="1086538" y="1067443"/>
                  </a:lnTo>
                  <a:lnTo>
                    <a:pt x="1148252" y="1067443"/>
                  </a:lnTo>
                  <a:lnTo>
                    <a:pt x="1152022" y="1054743"/>
                  </a:lnTo>
                  <a:close/>
                </a:path>
                <a:path w="4284980" h="1655445">
                  <a:moveTo>
                    <a:pt x="1157273" y="1059465"/>
                  </a:moveTo>
                  <a:lnTo>
                    <a:pt x="1152642" y="1067443"/>
                  </a:lnTo>
                  <a:lnTo>
                    <a:pt x="1157205" y="1067443"/>
                  </a:lnTo>
                  <a:lnTo>
                    <a:pt x="1157431" y="1067211"/>
                  </a:lnTo>
                  <a:lnTo>
                    <a:pt x="1157273" y="1059465"/>
                  </a:lnTo>
                  <a:close/>
                </a:path>
                <a:path w="4284980" h="1655445">
                  <a:moveTo>
                    <a:pt x="1161317" y="1063210"/>
                  </a:moveTo>
                  <a:lnTo>
                    <a:pt x="1157431" y="1067211"/>
                  </a:lnTo>
                  <a:lnTo>
                    <a:pt x="1157435" y="1067443"/>
                  </a:lnTo>
                  <a:lnTo>
                    <a:pt x="1161317" y="1063210"/>
                  </a:lnTo>
                  <a:close/>
                </a:path>
                <a:path w="4284980" h="1655445">
                  <a:moveTo>
                    <a:pt x="1175409" y="1054743"/>
                  </a:moveTo>
                  <a:lnTo>
                    <a:pt x="1170859" y="1054743"/>
                  </a:lnTo>
                  <a:lnTo>
                    <a:pt x="1162933" y="1067443"/>
                  </a:lnTo>
                  <a:lnTo>
                    <a:pt x="1167233" y="1067443"/>
                  </a:lnTo>
                  <a:lnTo>
                    <a:pt x="1175409" y="1054743"/>
                  </a:lnTo>
                  <a:close/>
                </a:path>
                <a:path w="4284980" h="1655445">
                  <a:moveTo>
                    <a:pt x="1196597" y="1054743"/>
                  </a:moveTo>
                  <a:lnTo>
                    <a:pt x="1191958" y="1054743"/>
                  </a:lnTo>
                  <a:lnTo>
                    <a:pt x="1176848" y="1067443"/>
                  </a:lnTo>
                  <a:lnTo>
                    <a:pt x="1185497" y="1067443"/>
                  </a:lnTo>
                  <a:lnTo>
                    <a:pt x="1196597" y="1054743"/>
                  </a:lnTo>
                  <a:close/>
                </a:path>
                <a:path w="4284980" h="1655445">
                  <a:moveTo>
                    <a:pt x="1207885" y="1054743"/>
                  </a:moveTo>
                  <a:lnTo>
                    <a:pt x="1196597" y="1054743"/>
                  </a:lnTo>
                  <a:lnTo>
                    <a:pt x="1199780" y="1067443"/>
                  </a:lnTo>
                  <a:lnTo>
                    <a:pt x="1202241" y="1067443"/>
                  </a:lnTo>
                  <a:lnTo>
                    <a:pt x="1207885" y="1054743"/>
                  </a:lnTo>
                  <a:close/>
                </a:path>
                <a:path w="4284980" h="1655445">
                  <a:moveTo>
                    <a:pt x="1227988" y="1054743"/>
                  </a:moveTo>
                  <a:lnTo>
                    <a:pt x="1220219" y="1054743"/>
                  </a:lnTo>
                  <a:lnTo>
                    <a:pt x="1218167" y="1067443"/>
                  </a:lnTo>
                  <a:lnTo>
                    <a:pt x="1227988" y="1054743"/>
                  </a:lnTo>
                  <a:close/>
                </a:path>
                <a:path w="4284980" h="1655445">
                  <a:moveTo>
                    <a:pt x="1169079" y="1054743"/>
                  </a:moveTo>
                  <a:lnTo>
                    <a:pt x="1160014" y="1054743"/>
                  </a:lnTo>
                  <a:lnTo>
                    <a:pt x="1157273" y="1059465"/>
                  </a:lnTo>
                  <a:lnTo>
                    <a:pt x="1157431" y="1067211"/>
                  </a:lnTo>
                  <a:lnTo>
                    <a:pt x="1161430" y="1063086"/>
                  </a:lnTo>
                  <a:lnTo>
                    <a:pt x="1169079" y="1054743"/>
                  </a:lnTo>
                  <a:close/>
                </a:path>
                <a:path w="4284980" h="1655445">
                  <a:moveTo>
                    <a:pt x="1169540" y="1054743"/>
                  </a:moveTo>
                  <a:lnTo>
                    <a:pt x="1169079" y="1054743"/>
                  </a:lnTo>
                  <a:lnTo>
                    <a:pt x="1161317" y="1063210"/>
                  </a:lnTo>
                  <a:lnTo>
                    <a:pt x="1169540" y="1054743"/>
                  </a:lnTo>
                  <a:close/>
                </a:path>
                <a:path w="4284980" h="1655445">
                  <a:moveTo>
                    <a:pt x="1087677" y="1054743"/>
                  </a:moveTo>
                  <a:lnTo>
                    <a:pt x="1082244" y="1054743"/>
                  </a:lnTo>
                  <a:lnTo>
                    <a:pt x="1082285" y="1063086"/>
                  </a:lnTo>
                  <a:lnTo>
                    <a:pt x="1087677" y="1054743"/>
                  </a:lnTo>
                  <a:close/>
                </a:path>
                <a:path w="4284980" h="1655445">
                  <a:moveTo>
                    <a:pt x="1160014" y="1054743"/>
                  </a:moveTo>
                  <a:lnTo>
                    <a:pt x="1157177" y="1054743"/>
                  </a:lnTo>
                  <a:lnTo>
                    <a:pt x="1157273" y="1059465"/>
                  </a:lnTo>
                  <a:lnTo>
                    <a:pt x="1160014" y="1054743"/>
                  </a:lnTo>
                  <a:close/>
                </a:path>
                <a:path w="4284980" h="1655445">
                  <a:moveTo>
                    <a:pt x="1095029" y="1042043"/>
                  </a:moveTo>
                  <a:lnTo>
                    <a:pt x="1084370" y="1042043"/>
                  </a:lnTo>
                  <a:lnTo>
                    <a:pt x="1078851" y="1054743"/>
                  </a:lnTo>
                  <a:lnTo>
                    <a:pt x="1088476" y="1054743"/>
                  </a:lnTo>
                  <a:lnTo>
                    <a:pt x="1095029" y="1042043"/>
                  </a:lnTo>
                  <a:close/>
                </a:path>
                <a:path w="4284980" h="1655445">
                  <a:moveTo>
                    <a:pt x="1103427" y="1042043"/>
                  </a:moveTo>
                  <a:lnTo>
                    <a:pt x="1094781" y="1054743"/>
                  </a:lnTo>
                  <a:lnTo>
                    <a:pt x="1097539" y="1054743"/>
                  </a:lnTo>
                  <a:lnTo>
                    <a:pt x="1103427" y="1042043"/>
                  </a:lnTo>
                  <a:close/>
                </a:path>
                <a:path w="4284980" h="1655445">
                  <a:moveTo>
                    <a:pt x="1182732" y="1042043"/>
                  </a:moveTo>
                  <a:lnTo>
                    <a:pt x="1113091" y="1042043"/>
                  </a:lnTo>
                  <a:lnTo>
                    <a:pt x="1111039" y="1054743"/>
                  </a:lnTo>
                  <a:lnTo>
                    <a:pt x="1172917" y="1054743"/>
                  </a:lnTo>
                  <a:lnTo>
                    <a:pt x="1182732" y="1042043"/>
                  </a:lnTo>
                  <a:close/>
                </a:path>
                <a:path w="4284980" h="1655445">
                  <a:moveTo>
                    <a:pt x="1180403" y="1052470"/>
                  </a:moveTo>
                  <a:lnTo>
                    <a:pt x="1177006" y="1054743"/>
                  </a:lnTo>
                  <a:lnTo>
                    <a:pt x="1179896" y="1054743"/>
                  </a:lnTo>
                  <a:lnTo>
                    <a:pt x="1180403" y="1052470"/>
                  </a:lnTo>
                  <a:close/>
                </a:path>
                <a:path w="4284980" h="1655445">
                  <a:moveTo>
                    <a:pt x="1182656" y="1050963"/>
                  </a:moveTo>
                  <a:lnTo>
                    <a:pt x="1180403" y="1052470"/>
                  </a:lnTo>
                  <a:lnTo>
                    <a:pt x="1179896" y="1054743"/>
                  </a:lnTo>
                  <a:lnTo>
                    <a:pt x="1182656" y="1050963"/>
                  </a:lnTo>
                  <a:close/>
                </a:path>
                <a:path w="4284980" h="1655445">
                  <a:moveTo>
                    <a:pt x="1210439" y="1042043"/>
                  </a:moveTo>
                  <a:lnTo>
                    <a:pt x="1195988" y="1042043"/>
                  </a:lnTo>
                  <a:lnTo>
                    <a:pt x="1182656" y="1050963"/>
                  </a:lnTo>
                  <a:lnTo>
                    <a:pt x="1179896" y="1054743"/>
                  </a:lnTo>
                  <a:lnTo>
                    <a:pt x="1205319" y="1054743"/>
                  </a:lnTo>
                  <a:lnTo>
                    <a:pt x="1210439" y="1042043"/>
                  </a:lnTo>
                  <a:close/>
                </a:path>
                <a:path w="4284980" h="1655445">
                  <a:moveTo>
                    <a:pt x="1229536" y="1042043"/>
                  </a:moveTo>
                  <a:lnTo>
                    <a:pt x="1215716" y="1042043"/>
                  </a:lnTo>
                  <a:lnTo>
                    <a:pt x="1208817" y="1054743"/>
                  </a:lnTo>
                  <a:lnTo>
                    <a:pt x="1221810" y="1054743"/>
                  </a:lnTo>
                  <a:lnTo>
                    <a:pt x="1229536" y="1042043"/>
                  </a:lnTo>
                  <a:close/>
                </a:path>
                <a:path w="4284980" h="1655445">
                  <a:moveTo>
                    <a:pt x="1234260" y="1042043"/>
                  </a:moveTo>
                  <a:lnTo>
                    <a:pt x="1229947" y="1042043"/>
                  </a:lnTo>
                  <a:lnTo>
                    <a:pt x="1223734" y="1054743"/>
                  </a:lnTo>
                  <a:lnTo>
                    <a:pt x="1226376" y="1054743"/>
                  </a:lnTo>
                  <a:lnTo>
                    <a:pt x="1234260" y="1042043"/>
                  </a:lnTo>
                  <a:close/>
                </a:path>
                <a:path w="4284980" h="1655445">
                  <a:moveTo>
                    <a:pt x="1251139" y="1042043"/>
                  </a:moveTo>
                  <a:lnTo>
                    <a:pt x="1234260" y="1042043"/>
                  </a:lnTo>
                  <a:lnTo>
                    <a:pt x="1235580" y="1054743"/>
                  </a:lnTo>
                  <a:lnTo>
                    <a:pt x="1243883" y="1054743"/>
                  </a:lnTo>
                  <a:lnTo>
                    <a:pt x="1251139" y="1042043"/>
                  </a:lnTo>
                  <a:close/>
                </a:path>
                <a:path w="4284980" h="1655445">
                  <a:moveTo>
                    <a:pt x="1252281" y="1042043"/>
                  </a:moveTo>
                  <a:lnTo>
                    <a:pt x="1243883" y="1054743"/>
                  </a:lnTo>
                  <a:lnTo>
                    <a:pt x="1249914" y="1054743"/>
                  </a:lnTo>
                  <a:lnTo>
                    <a:pt x="1252281" y="1042043"/>
                  </a:lnTo>
                  <a:close/>
                </a:path>
                <a:path w="4284980" h="1655445">
                  <a:moveTo>
                    <a:pt x="1189169" y="1042043"/>
                  </a:moveTo>
                  <a:lnTo>
                    <a:pt x="1182732" y="1042043"/>
                  </a:lnTo>
                  <a:lnTo>
                    <a:pt x="1180403" y="1052470"/>
                  </a:lnTo>
                  <a:lnTo>
                    <a:pt x="1182656" y="1050963"/>
                  </a:lnTo>
                  <a:lnTo>
                    <a:pt x="1189169" y="1042043"/>
                  </a:lnTo>
                  <a:close/>
                </a:path>
                <a:path w="4284980" h="1655445">
                  <a:moveTo>
                    <a:pt x="1115028" y="1029343"/>
                  </a:moveTo>
                  <a:lnTo>
                    <a:pt x="1102798" y="1029343"/>
                  </a:lnTo>
                  <a:lnTo>
                    <a:pt x="1099597" y="1042043"/>
                  </a:lnTo>
                  <a:lnTo>
                    <a:pt x="1104547" y="1042043"/>
                  </a:lnTo>
                  <a:lnTo>
                    <a:pt x="1115028" y="1029343"/>
                  </a:lnTo>
                  <a:close/>
                </a:path>
                <a:path w="4284980" h="1655445">
                  <a:moveTo>
                    <a:pt x="1114014" y="1036332"/>
                  </a:moveTo>
                  <a:lnTo>
                    <a:pt x="1111315" y="1042043"/>
                  </a:lnTo>
                  <a:lnTo>
                    <a:pt x="1113186" y="1042043"/>
                  </a:lnTo>
                  <a:lnTo>
                    <a:pt x="1114014" y="1036332"/>
                  </a:lnTo>
                  <a:close/>
                </a:path>
                <a:path w="4284980" h="1655445">
                  <a:moveTo>
                    <a:pt x="1119971" y="1029343"/>
                  </a:moveTo>
                  <a:lnTo>
                    <a:pt x="1117317" y="1029343"/>
                  </a:lnTo>
                  <a:lnTo>
                    <a:pt x="1114014" y="1036332"/>
                  </a:lnTo>
                  <a:lnTo>
                    <a:pt x="1113186" y="1042043"/>
                  </a:lnTo>
                  <a:lnTo>
                    <a:pt x="1119971" y="1029343"/>
                  </a:lnTo>
                  <a:close/>
                </a:path>
                <a:path w="4284980" h="1655445">
                  <a:moveTo>
                    <a:pt x="1125562" y="1029343"/>
                  </a:moveTo>
                  <a:lnTo>
                    <a:pt x="1119971" y="1029343"/>
                  </a:lnTo>
                  <a:lnTo>
                    <a:pt x="1113186" y="1042043"/>
                  </a:lnTo>
                  <a:lnTo>
                    <a:pt x="1117698" y="1042043"/>
                  </a:lnTo>
                  <a:lnTo>
                    <a:pt x="1125562" y="1029343"/>
                  </a:lnTo>
                  <a:close/>
                </a:path>
                <a:path w="4284980" h="1655445">
                  <a:moveTo>
                    <a:pt x="1142148" y="1029343"/>
                  </a:moveTo>
                  <a:lnTo>
                    <a:pt x="1125562" y="1029343"/>
                  </a:lnTo>
                  <a:lnTo>
                    <a:pt x="1127185" y="1042043"/>
                  </a:lnTo>
                  <a:lnTo>
                    <a:pt x="1132915" y="1042043"/>
                  </a:lnTo>
                  <a:lnTo>
                    <a:pt x="1142148" y="1029343"/>
                  </a:lnTo>
                  <a:close/>
                </a:path>
                <a:path w="4284980" h="1655445">
                  <a:moveTo>
                    <a:pt x="1146034" y="1029343"/>
                  </a:moveTo>
                  <a:lnTo>
                    <a:pt x="1137084" y="1042043"/>
                  </a:lnTo>
                  <a:lnTo>
                    <a:pt x="1151142" y="1042043"/>
                  </a:lnTo>
                  <a:lnTo>
                    <a:pt x="1146034" y="1029343"/>
                  </a:lnTo>
                  <a:close/>
                </a:path>
                <a:path w="4284980" h="1655445">
                  <a:moveTo>
                    <a:pt x="1210251" y="1029343"/>
                  </a:moveTo>
                  <a:lnTo>
                    <a:pt x="1159729" y="1029343"/>
                  </a:lnTo>
                  <a:lnTo>
                    <a:pt x="1151142" y="1042043"/>
                  </a:lnTo>
                  <a:lnTo>
                    <a:pt x="1201207" y="1042043"/>
                  </a:lnTo>
                  <a:lnTo>
                    <a:pt x="1210251" y="1029343"/>
                  </a:lnTo>
                  <a:close/>
                </a:path>
                <a:path w="4284980" h="1655445">
                  <a:moveTo>
                    <a:pt x="1209903" y="1037452"/>
                  </a:moveTo>
                  <a:lnTo>
                    <a:pt x="1205069" y="1042043"/>
                  </a:lnTo>
                  <a:lnTo>
                    <a:pt x="1209706" y="1042043"/>
                  </a:lnTo>
                  <a:lnTo>
                    <a:pt x="1209903" y="1037452"/>
                  </a:lnTo>
                  <a:close/>
                </a:path>
                <a:path w="4284980" h="1655445">
                  <a:moveTo>
                    <a:pt x="1267327" y="1029343"/>
                  </a:moveTo>
                  <a:lnTo>
                    <a:pt x="1231965" y="1029343"/>
                  </a:lnTo>
                  <a:lnTo>
                    <a:pt x="1216854" y="1042043"/>
                  </a:lnTo>
                  <a:lnTo>
                    <a:pt x="1261443" y="1042043"/>
                  </a:lnTo>
                  <a:lnTo>
                    <a:pt x="1267327" y="1029343"/>
                  </a:lnTo>
                  <a:close/>
                </a:path>
                <a:path w="4284980" h="1655445">
                  <a:moveTo>
                    <a:pt x="1276992" y="1029343"/>
                  </a:moveTo>
                  <a:lnTo>
                    <a:pt x="1270511" y="1029343"/>
                  </a:lnTo>
                  <a:lnTo>
                    <a:pt x="1263010" y="1042043"/>
                  </a:lnTo>
                  <a:lnTo>
                    <a:pt x="1268071" y="1042043"/>
                  </a:lnTo>
                  <a:lnTo>
                    <a:pt x="1276805" y="1033458"/>
                  </a:lnTo>
                  <a:lnTo>
                    <a:pt x="1276992" y="1029343"/>
                  </a:lnTo>
                  <a:close/>
                </a:path>
                <a:path w="4284980" h="1655445">
                  <a:moveTo>
                    <a:pt x="1283966" y="1029343"/>
                  </a:moveTo>
                  <a:lnTo>
                    <a:pt x="1280992" y="1029343"/>
                  </a:lnTo>
                  <a:lnTo>
                    <a:pt x="1276805" y="1033458"/>
                  </a:lnTo>
                  <a:lnTo>
                    <a:pt x="1276416" y="1042043"/>
                  </a:lnTo>
                  <a:lnTo>
                    <a:pt x="1283966" y="1029343"/>
                  </a:lnTo>
                  <a:close/>
                </a:path>
                <a:path w="4284980" h="1655445">
                  <a:moveTo>
                    <a:pt x="1218440" y="1029343"/>
                  </a:moveTo>
                  <a:lnTo>
                    <a:pt x="1210251" y="1029343"/>
                  </a:lnTo>
                  <a:lnTo>
                    <a:pt x="1209903" y="1037452"/>
                  </a:lnTo>
                  <a:lnTo>
                    <a:pt x="1218440" y="1029343"/>
                  </a:lnTo>
                  <a:close/>
                </a:path>
                <a:path w="4284980" h="1655445">
                  <a:moveTo>
                    <a:pt x="1117317" y="1029343"/>
                  </a:moveTo>
                  <a:lnTo>
                    <a:pt x="1115028" y="1029343"/>
                  </a:lnTo>
                  <a:lnTo>
                    <a:pt x="1114014" y="1036332"/>
                  </a:lnTo>
                  <a:lnTo>
                    <a:pt x="1117317" y="1029343"/>
                  </a:lnTo>
                  <a:close/>
                </a:path>
                <a:path w="4284980" h="1655445">
                  <a:moveTo>
                    <a:pt x="1280992" y="1029343"/>
                  </a:moveTo>
                  <a:lnTo>
                    <a:pt x="1276992" y="1029343"/>
                  </a:lnTo>
                  <a:lnTo>
                    <a:pt x="1276805" y="1033458"/>
                  </a:lnTo>
                  <a:lnTo>
                    <a:pt x="1280992" y="1029343"/>
                  </a:lnTo>
                  <a:close/>
                </a:path>
                <a:path w="4284980" h="1655445">
                  <a:moveTo>
                    <a:pt x="1237318" y="1016643"/>
                  </a:moveTo>
                  <a:lnTo>
                    <a:pt x="1188206" y="1016643"/>
                  </a:lnTo>
                  <a:lnTo>
                    <a:pt x="1174742" y="1029343"/>
                  </a:lnTo>
                  <a:lnTo>
                    <a:pt x="1230737" y="1029343"/>
                  </a:lnTo>
                  <a:lnTo>
                    <a:pt x="1237318" y="1016643"/>
                  </a:lnTo>
                  <a:close/>
                </a:path>
                <a:path w="4284980" h="1655445">
                  <a:moveTo>
                    <a:pt x="1290650" y="1016643"/>
                  </a:moveTo>
                  <a:lnTo>
                    <a:pt x="1257066" y="1016643"/>
                  </a:lnTo>
                  <a:lnTo>
                    <a:pt x="1247667" y="1029343"/>
                  </a:lnTo>
                  <a:lnTo>
                    <a:pt x="1290613" y="1029343"/>
                  </a:lnTo>
                  <a:lnTo>
                    <a:pt x="1290650" y="1016643"/>
                  </a:lnTo>
                  <a:close/>
                </a:path>
                <a:path w="4284980" h="1655445">
                  <a:moveTo>
                    <a:pt x="1319553" y="1003943"/>
                  </a:moveTo>
                  <a:lnTo>
                    <a:pt x="1280403" y="1003943"/>
                  </a:lnTo>
                  <a:lnTo>
                    <a:pt x="1273992" y="1016643"/>
                  </a:lnTo>
                  <a:lnTo>
                    <a:pt x="1297128" y="1016643"/>
                  </a:lnTo>
                  <a:lnTo>
                    <a:pt x="1290613" y="1029343"/>
                  </a:lnTo>
                  <a:lnTo>
                    <a:pt x="1299602" y="1029343"/>
                  </a:lnTo>
                  <a:lnTo>
                    <a:pt x="1309122" y="1016643"/>
                  </a:lnTo>
                  <a:lnTo>
                    <a:pt x="1319553" y="1003943"/>
                  </a:lnTo>
                  <a:close/>
                </a:path>
                <a:path w="4284980" h="1655445">
                  <a:moveTo>
                    <a:pt x="1314797" y="1016643"/>
                  </a:moveTo>
                  <a:lnTo>
                    <a:pt x="1310554" y="1016643"/>
                  </a:lnTo>
                  <a:lnTo>
                    <a:pt x="1303030" y="1029343"/>
                  </a:lnTo>
                  <a:lnTo>
                    <a:pt x="1303881" y="1029343"/>
                  </a:lnTo>
                  <a:lnTo>
                    <a:pt x="1314797" y="1016643"/>
                  </a:lnTo>
                  <a:close/>
                </a:path>
                <a:path w="4284980" h="1655445">
                  <a:moveTo>
                    <a:pt x="1178006" y="1015673"/>
                  </a:moveTo>
                  <a:lnTo>
                    <a:pt x="1177225" y="1016643"/>
                  </a:lnTo>
                  <a:lnTo>
                    <a:pt x="1178178" y="1016643"/>
                  </a:lnTo>
                  <a:lnTo>
                    <a:pt x="1178006" y="1015673"/>
                  </a:lnTo>
                  <a:close/>
                </a:path>
                <a:path w="4284980" h="1655445">
                  <a:moveTo>
                    <a:pt x="1196673" y="1003943"/>
                  </a:moveTo>
                  <a:lnTo>
                    <a:pt x="1187738" y="1003943"/>
                  </a:lnTo>
                  <a:lnTo>
                    <a:pt x="1185885" y="1016643"/>
                  </a:lnTo>
                  <a:lnTo>
                    <a:pt x="1196286" y="1016643"/>
                  </a:lnTo>
                  <a:lnTo>
                    <a:pt x="1196673" y="1003943"/>
                  </a:lnTo>
                  <a:close/>
                </a:path>
                <a:path w="4284980" h="1655445">
                  <a:moveTo>
                    <a:pt x="1206848" y="1003943"/>
                  </a:moveTo>
                  <a:lnTo>
                    <a:pt x="1200638" y="1003943"/>
                  </a:lnTo>
                  <a:lnTo>
                    <a:pt x="1199445" y="1016643"/>
                  </a:lnTo>
                  <a:lnTo>
                    <a:pt x="1206848" y="1003943"/>
                  </a:lnTo>
                  <a:close/>
                </a:path>
                <a:path w="4284980" h="1655445">
                  <a:moveTo>
                    <a:pt x="1208188" y="1003943"/>
                  </a:moveTo>
                  <a:lnTo>
                    <a:pt x="1199528" y="1016643"/>
                  </a:lnTo>
                  <a:lnTo>
                    <a:pt x="1209340" y="1016643"/>
                  </a:lnTo>
                  <a:lnTo>
                    <a:pt x="1208188" y="1003943"/>
                  </a:lnTo>
                  <a:close/>
                </a:path>
                <a:path w="4284980" h="1655445">
                  <a:moveTo>
                    <a:pt x="1275193" y="1003943"/>
                  </a:moveTo>
                  <a:lnTo>
                    <a:pt x="1215131" y="1003943"/>
                  </a:lnTo>
                  <a:lnTo>
                    <a:pt x="1214032" y="1016643"/>
                  </a:lnTo>
                  <a:lnTo>
                    <a:pt x="1270174" y="1016643"/>
                  </a:lnTo>
                  <a:lnTo>
                    <a:pt x="1275193" y="1003943"/>
                  </a:lnTo>
                  <a:close/>
                </a:path>
                <a:path w="4284980" h="1655445">
                  <a:moveTo>
                    <a:pt x="1340778" y="1003943"/>
                  </a:moveTo>
                  <a:lnTo>
                    <a:pt x="1333881" y="1003943"/>
                  </a:lnTo>
                  <a:lnTo>
                    <a:pt x="1326998" y="1016643"/>
                  </a:lnTo>
                  <a:lnTo>
                    <a:pt x="1340778" y="1003943"/>
                  </a:lnTo>
                  <a:close/>
                </a:path>
                <a:path w="4284980" h="1655445">
                  <a:moveTo>
                    <a:pt x="1187443" y="1003943"/>
                  </a:moveTo>
                  <a:lnTo>
                    <a:pt x="1175917" y="1003943"/>
                  </a:lnTo>
                  <a:lnTo>
                    <a:pt x="1178006" y="1015673"/>
                  </a:lnTo>
                  <a:lnTo>
                    <a:pt x="1187443" y="1003943"/>
                  </a:lnTo>
                  <a:close/>
                </a:path>
                <a:path w="4284980" h="1655445">
                  <a:moveTo>
                    <a:pt x="1205528" y="991243"/>
                  </a:moveTo>
                  <a:lnTo>
                    <a:pt x="1197622" y="991243"/>
                  </a:lnTo>
                  <a:lnTo>
                    <a:pt x="1188314" y="1003943"/>
                  </a:lnTo>
                  <a:lnTo>
                    <a:pt x="1195852" y="1003943"/>
                  </a:lnTo>
                  <a:lnTo>
                    <a:pt x="1205528" y="991243"/>
                  </a:lnTo>
                  <a:close/>
                </a:path>
                <a:path w="4284980" h="1655445">
                  <a:moveTo>
                    <a:pt x="1215958" y="994319"/>
                  </a:moveTo>
                  <a:lnTo>
                    <a:pt x="1208533" y="1003943"/>
                  </a:lnTo>
                  <a:lnTo>
                    <a:pt x="1213143" y="1003943"/>
                  </a:lnTo>
                  <a:lnTo>
                    <a:pt x="1215958" y="994319"/>
                  </a:lnTo>
                  <a:close/>
                </a:path>
                <a:path w="4284980" h="1655445">
                  <a:moveTo>
                    <a:pt x="1339232" y="991243"/>
                  </a:moveTo>
                  <a:lnTo>
                    <a:pt x="1230983" y="991243"/>
                  </a:lnTo>
                  <a:lnTo>
                    <a:pt x="1225852" y="1003943"/>
                  </a:lnTo>
                  <a:lnTo>
                    <a:pt x="1329221" y="1003943"/>
                  </a:lnTo>
                  <a:lnTo>
                    <a:pt x="1339232" y="991243"/>
                  </a:lnTo>
                  <a:close/>
                </a:path>
                <a:path w="4284980" h="1655445">
                  <a:moveTo>
                    <a:pt x="1350992" y="999173"/>
                  </a:moveTo>
                  <a:lnTo>
                    <a:pt x="1347597" y="1003943"/>
                  </a:lnTo>
                  <a:lnTo>
                    <a:pt x="1352309" y="1003943"/>
                  </a:lnTo>
                  <a:lnTo>
                    <a:pt x="1350992" y="999173"/>
                  </a:lnTo>
                  <a:close/>
                </a:path>
                <a:path w="4284980" h="1655445">
                  <a:moveTo>
                    <a:pt x="1356634" y="991243"/>
                  </a:moveTo>
                  <a:lnTo>
                    <a:pt x="1348801" y="991243"/>
                  </a:lnTo>
                  <a:lnTo>
                    <a:pt x="1350992" y="999173"/>
                  </a:lnTo>
                  <a:lnTo>
                    <a:pt x="1356634" y="991243"/>
                  </a:lnTo>
                  <a:close/>
                </a:path>
                <a:path w="4284980" h="1655445">
                  <a:moveTo>
                    <a:pt x="1218331" y="991243"/>
                  </a:moveTo>
                  <a:lnTo>
                    <a:pt x="1216858" y="991243"/>
                  </a:lnTo>
                  <a:lnTo>
                    <a:pt x="1215958" y="994319"/>
                  </a:lnTo>
                  <a:lnTo>
                    <a:pt x="1218331" y="991243"/>
                  </a:lnTo>
                  <a:close/>
                </a:path>
                <a:path w="4284980" h="1655445">
                  <a:moveTo>
                    <a:pt x="1233506" y="978543"/>
                  </a:moveTo>
                  <a:lnTo>
                    <a:pt x="1231929" y="991243"/>
                  </a:lnTo>
                  <a:lnTo>
                    <a:pt x="1232576" y="991243"/>
                  </a:lnTo>
                  <a:lnTo>
                    <a:pt x="1237160" y="985820"/>
                  </a:lnTo>
                  <a:lnTo>
                    <a:pt x="1233506" y="978543"/>
                  </a:lnTo>
                  <a:close/>
                </a:path>
                <a:path w="4284980" h="1655445">
                  <a:moveTo>
                    <a:pt x="1238640" y="988768"/>
                  </a:moveTo>
                  <a:lnTo>
                    <a:pt x="1236082" y="991243"/>
                  </a:lnTo>
                  <a:lnTo>
                    <a:pt x="1239883" y="991243"/>
                  </a:lnTo>
                  <a:lnTo>
                    <a:pt x="1238640" y="988768"/>
                  </a:lnTo>
                  <a:close/>
                </a:path>
                <a:path w="4284980" h="1655445">
                  <a:moveTo>
                    <a:pt x="1335465" y="978543"/>
                  </a:moveTo>
                  <a:lnTo>
                    <a:pt x="1249206" y="978543"/>
                  </a:lnTo>
                  <a:lnTo>
                    <a:pt x="1244569" y="983031"/>
                  </a:lnTo>
                  <a:lnTo>
                    <a:pt x="1239883" y="991243"/>
                  </a:lnTo>
                  <a:lnTo>
                    <a:pt x="1327106" y="991243"/>
                  </a:lnTo>
                  <a:lnTo>
                    <a:pt x="1335465" y="978543"/>
                  </a:lnTo>
                  <a:close/>
                </a:path>
                <a:path w="4284980" h="1655445">
                  <a:moveTo>
                    <a:pt x="1360141" y="978543"/>
                  </a:moveTo>
                  <a:lnTo>
                    <a:pt x="1350534" y="978543"/>
                  </a:lnTo>
                  <a:lnTo>
                    <a:pt x="1341805" y="991243"/>
                  </a:lnTo>
                  <a:lnTo>
                    <a:pt x="1350498" y="991243"/>
                  </a:lnTo>
                  <a:lnTo>
                    <a:pt x="1360141" y="978543"/>
                  </a:lnTo>
                  <a:close/>
                </a:path>
                <a:path w="4284980" h="1655445">
                  <a:moveTo>
                    <a:pt x="1381889" y="978543"/>
                  </a:moveTo>
                  <a:lnTo>
                    <a:pt x="1371408" y="978543"/>
                  </a:lnTo>
                  <a:lnTo>
                    <a:pt x="1362309" y="991243"/>
                  </a:lnTo>
                  <a:lnTo>
                    <a:pt x="1378047" y="991243"/>
                  </a:lnTo>
                  <a:lnTo>
                    <a:pt x="1381889" y="978543"/>
                  </a:lnTo>
                  <a:close/>
                </a:path>
                <a:path w="4284980" h="1655445">
                  <a:moveTo>
                    <a:pt x="1390570" y="978543"/>
                  </a:moveTo>
                  <a:lnTo>
                    <a:pt x="1384103" y="978543"/>
                  </a:lnTo>
                  <a:lnTo>
                    <a:pt x="1382094" y="991243"/>
                  </a:lnTo>
                  <a:lnTo>
                    <a:pt x="1393240" y="991243"/>
                  </a:lnTo>
                  <a:lnTo>
                    <a:pt x="1390570" y="978543"/>
                  </a:lnTo>
                  <a:close/>
                </a:path>
                <a:path w="4284980" h="1655445">
                  <a:moveTo>
                    <a:pt x="1247129" y="978543"/>
                  </a:moveTo>
                  <a:lnTo>
                    <a:pt x="1243311" y="978543"/>
                  </a:lnTo>
                  <a:lnTo>
                    <a:pt x="1237160" y="985820"/>
                  </a:lnTo>
                  <a:lnTo>
                    <a:pt x="1238640" y="988768"/>
                  </a:lnTo>
                  <a:lnTo>
                    <a:pt x="1244569" y="983031"/>
                  </a:lnTo>
                  <a:lnTo>
                    <a:pt x="1247129" y="978543"/>
                  </a:lnTo>
                  <a:close/>
                </a:path>
                <a:path w="4284980" h="1655445">
                  <a:moveTo>
                    <a:pt x="1368582" y="965843"/>
                  </a:moveTo>
                  <a:lnTo>
                    <a:pt x="1269390" y="965843"/>
                  </a:lnTo>
                  <a:lnTo>
                    <a:pt x="1266594" y="978543"/>
                  </a:lnTo>
                  <a:lnTo>
                    <a:pt x="1365575" y="978543"/>
                  </a:lnTo>
                  <a:lnTo>
                    <a:pt x="1368582" y="965843"/>
                  </a:lnTo>
                  <a:close/>
                </a:path>
                <a:path w="4284980" h="1655445">
                  <a:moveTo>
                    <a:pt x="1386497" y="965843"/>
                  </a:moveTo>
                  <a:lnTo>
                    <a:pt x="1378330" y="965843"/>
                  </a:lnTo>
                  <a:lnTo>
                    <a:pt x="1369230" y="978543"/>
                  </a:lnTo>
                  <a:lnTo>
                    <a:pt x="1372633" y="978543"/>
                  </a:lnTo>
                  <a:lnTo>
                    <a:pt x="1386497" y="965843"/>
                  </a:lnTo>
                  <a:close/>
                </a:path>
                <a:path w="4284980" h="1655445">
                  <a:moveTo>
                    <a:pt x="1398517" y="965843"/>
                  </a:moveTo>
                  <a:lnTo>
                    <a:pt x="1386497" y="965843"/>
                  </a:lnTo>
                  <a:lnTo>
                    <a:pt x="1387209" y="978543"/>
                  </a:lnTo>
                  <a:lnTo>
                    <a:pt x="1395994" y="978543"/>
                  </a:lnTo>
                  <a:lnTo>
                    <a:pt x="1398517" y="965843"/>
                  </a:lnTo>
                  <a:close/>
                </a:path>
                <a:path w="4284980" h="1655445">
                  <a:moveTo>
                    <a:pt x="1414237" y="965843"/>
                  </a:moveTo>
                  <a:lnTo>
                    <a:pt x="1407619" y="978543"/>
                  </a:lnTo>
                  <a:lnTo>
                    <a:pt x="1410621" y="978543"/>
                  </a:lnTo>
                  <a:lnTo>
                    <a:pt x="1414237" y="965843"/>
                  </a:lnTo>
                  <a:close/>
                </a:path>
                <a:path w="4284980" h="1655445">
                  <a:moveTo>
                    <a:pt x="1272751" y="953143"/>
                  </a:moveTo>
                  <a:lnTo>
                    <a:pt x="1261034" y="965843"/>
                  </a:lnTo>
                  <a:lnTo>
                    <a:pt x="1265851" y="965843"/>
                  </a:lnTo>
                  <a:lnTo>
                    <a:pt x="1272751" y="953143"/>
                  </a:lnTo>
                  <a:close/>
                </a:path>
                <a:path w="4284980" h="1655445">
                  <a:moveTo>
                    <a:pt x="1277168" y="954768"/>
                  </a:moveTo>
                  <a:lnTo>
                    <a:pt x="1270538" y="965843"/>
                  </a:lnTo>
                  <a:lnTo>
                    <a:pt x="1277442" y="965843"/>
                  </a:lnTo>
                  <a:lnTo>
                    <a:pt x="1277168" y="954768"/>
                  </a:lnTo>
                  <a:close/>
                </a:path>
                <a:path w="4284980" h="1655445">
                  <a:moveTo>
                    <a:pt x="1398486" y="953143"/>
                  </a:moveTo>
                  <a:lnTo>
                    <a:pt x="1284489" y="953143"/>
                  </a:lnTo>
                  <a:lnTo>
                    <a:pt x="1277442" y="965843"/>
                  </a:lnTo>
                  <a:lnTo>
                    <a:pt x="1392232" y="965843"/>
                  </a:lnTo>
                  <a:lnTo>
                    <a:pt x="1398486" y="953143"/>
                  </a:lnTo>
                  <a:close/>
                </a:path>
                <a:path w="4284980" h="1655445">
                  <a:moveTo>
                    <a:pt x="1397482" y="960613"/>
                  </a:moveTo>
                  <a:lnTo>
                    <a:pt x="1393254" y="965843"/>
                  </a:lnTo>
                  <a:lnTo>
                    <a:pt x="1396780" y="965843"/>
                  </a:lnTo>
                  <a:lnTo>
                    <a:pt x="1397482" y="960613"/>
                  </a:lnTo>
                  <a:close/>
                </a:path>
                <a:path w="4284980" h="1655445">
                  <a:moveTo>
                    <a:pt x="1416578" y="953143"/>
                  </a:moveTo>
                  <a:lnTo>
                    <a:pt x="1403522" y="953143"/>
                  </a:lnTo>
                  <a:lnTo>
                    <a:pt x="1398210" y="965843"/>
                  </a:lnTo>
                  <a:lnTo>
                    <a:pt x="1417003" y="965843"/>
                  </a:lnTo>
                  <a:lnTo>
                    <a:pt x="1416578" y="953143"/>
                  </a:lnTo>
                  <a:close/>
                </a:path>
                <a:path w="4284980" h="1655445">
                  <a:moveTo>
                    <a:pt x="1434841" y="953143"/>
                  </a:moveTo>
                  <a:lnTo>
                    <a:pt x="1425338" y="953143"/>
                  </a:lnTo>
                  <a:lnTo>
                    <a:pt x="1426516" y="965843"/>
                  </a:lnTo>
                  <a:lnTo>
                    <a:pt x="1434841" y="953143"/>
                  </a:lnTo>
                  <a:close/>
                </a:path>
                <a:path w="4284980" h="1655445">
                  <a:moveTo>
                    <a:pt x="1447804" y="953143"/>
                  </a:moveTo>
                  <a:lnTo>
                    <a:pt x="1434841" y="953143"/>
                  </a:lnTo>
                  <a:lnTo>
                    <a:pt x="1436076" y="965843"/>
                  </a:lnTo>
                  <a:lnTo>
                    <a:pt x="1447804" y="953143"/>
                  </a:lnTo>
                  <a:close/>
                </a:path>
                <a:path w="4284980" h="1655445">
                  <a:moveTo>
                    <a:pt x="1463539" y="953143"/>
                  </a:moveTo>
                  <a:lnTo>
                    <a:pt x="1455615" y="953143"/>
                  </a:lnTo>
                  <a:lnTo>
                    <a:pt x="1454505" y="965843"/>
                  </a:lnTo>
                  <a:lnTo>
                    <a:pt x="1463539" y="953143"/>
                  </a:lnTo>
                  <a:close/>
                </a:path>
                <a:path w="4284980" h="1655445">
                  <a:moveTo>
                    <a:pt x="1403522" y="953143"/>
                  </a:moveTo>
                  <a:lnTo>
                    <a:pt x="1398486" y="953143"/>
                  </a:lnTo>
                  <a:lnTo>
                    <a:pt x="1397482" y="960613"/>
                  </a:lnTo>
                  <a:lnTo>
                    <a:pt x="1403522" y="953143"/>
                  </a:lnTo>
                  <a:close/>
                </a:path>
                <a:path w="4284980" h="1655445">
                  <a:moveTo>
                    <a:pt x="1278141" y="953143"/>
                  </a:moveTo>
                  <a:lnTo>
                    <a:pt x="1277128" y="953143"/>
                  </a:lnTo>
                  <a:lnTo>
                    <a:pt x="1277168" y="954768"/>
                  </a:lnTo>
                  <a:lnTo>
                    <a:pt x="1278141" y="953143"/>
                  </a:lnTo>
                  <a:close/>
                </a:path>
                <a:path w="4284980" h="1655445">
                  <a:moveTo>
                    <a:pt x="1297908" y="940443"/>
                  </a:moveTo>
                  <a:lnTo>
                    <a:pt x="1294698" y="940443"/>
                  </a:lnTo>
                  <a:lnTo>
                    <a:pt x="1292085" y="953143"/>
                  </a:lnTo>
                  <a:lnTo>
                    <a:pt x="1295614" y="953143"/>
                  </a:lnTo>
                  <a:lnTo>
                    <a:pt x="1297908" y="940443"/>
                  </a:lnTo>
                  <a:close/>
                </a:path>
                <a:path w="4284980" h="1655445">
                  <a:moveTo>
                    <a:pt x="1416066" y="940443"/>
                  </a:moveTo>
                  <a:lnTo>
                    <a:pt x="1306204" y="940443"/>
                  </a:lnTo>
                  <a:lnTo>
                    <a:pt x="1296147" y="953143"/>
                  </a:lnTo>
                  <a:lnTo>
                    <a:pt x="1421783" y="953143"/>
                  </a:lnTo>
                  <a:lnTo>
                    <a:pt x="1416066" y="940443"/>
                  </a:lnTo>
                  <a:close/>
                </a:path>
                <a:path w="4284980" h="1655445">
                  <a:moveTo>
                    <a:pt x="1432788" y="940443"/>
                  </a:moveTo>
                  <a:lnTo>
                    <a:pt x="1422516" y="940443"/>
                  </a:lnTo>
                  <a:lnTo>
                    <a:pt x="1426715" y="953143"/>
                  </a:lnTo>
                  <a:lnTo>
                    <a:pt x="1432788" y="940443"/>
                  </a:lnTo>
                  <a:close/>
                </a:path>
                <a:path w="4284980" h="1655445">
                  <a:moveTo>
                    <a:pt x="1443721" y="940443"/>
                  </a:moveTo>
                  <a:lnTo>
                    <a:pt x="1442118" y="940443"/>
                  </a:lnTo>
                  <a:lnTo>
                    <a:pt x="1439490" y="953143"/>
                  </a:lnTo>
                  <a:lnTo>
                    <a:pt x="1440327" y="953143"/>
                  </a:lnTo>
                  <a:lnTo>
                    <a:pt x="1443721" y="940443"/>
                  </a:lnTo>
                  <a:close/>
                </a:path>
                <a:path w="4284980" h="1655445">
                  <a:moveTo>
                    <a:pt x="1447139" y="951023"/>
                  </a:moveTo>
                  <a:lnTo>
                    <a:pt x="1444956" y="953143"/>
                  </a:lnTo>
                  <a:lnTo>
                    <a:pt x="1446882" y="953143"/>
                  </a:lnTo>
                  <a:lnTo>
                    <a:pt x="1447139" y="951023"/>
                  </a:lnTo>
                  <a:close/>
                </a:path>
                <a:path w="4284980" h="1655445">
                  <a:moveTo>
                    <a:pt x="1461112" y="940443"/>
                  </a:moveTo>
                  <a:lnTo>
                    <a:pt x="1458034" y="940443"/>
                  </a:lnTo>
                  <a:lnTo>
                    <a:pt x="1453374" y="953143"/>
                  </a:lnTo>
                  <a:lnTo>
                    <a:pt x="1457898" y="953143"/>
                  </a:lnTo>
                  <a:lnTo>
                    <a:pt x="1461112" y="940443"/>
                  </a:lnTo>
                  <a:close/>
                </a:path>
                <a:path w="4284980" h="1655445">
                  <a:moveTo>
                    <a:pt x="1467258" y="940443"/>
                  </a:moveTo>
                  <a:lnTo>
                    <a:pt x="1458327" y="953143"/>
                  </a:lnTo>
                  <a:lnTo>
                    <a:pt x="1464033" y="953143"/>
                  </a:lnTo>
                  <a:lnTo>
                    <a:pt x="1467258" y="940443"/>
                  </a:lnTo>
                  <a:close/>
                </a:path>
                <a:path w="4284980" h="1655445">
                  <a:moveTo>
                    <a:pt x="1492996" y="940443"/>
                  </a:moveTo>
                  <a:lnTo>
                    <a:pt x="1471258" y="940443"/>
                  </a:lnTo>
                  <a:lnTo>
                    <a:pt x="1464033" y="953143"/>
                  </a:lnTo>
                  <a:lnTo>
                    <a:pt x="1483355" y="953143"/>
                  </a:lnTo>
                  <a:lnTo>
                    <a:pt x="1492996" y="940443"/>
                  </a:lnTo>
                  <a:close/>
                </a:path>
                <a:path w="4284980" h="1655445">
                  <a:moveTo>
                    <a:pt x="1458034" y="940443"/>
                  </a:moveTo>
                  <a:lnTo>
                    <a:pt x="1448421" y="940443"/>
                  </a:lnTo>
                  <a:lnTo>
                    <a:pt x="1447139" y="951023"/>
                  </a:lnTo>
                  <a:lnTo>
                    <a:pt x="1458034" y="940443"/>
                  </a:lnTo>
                  <a:close/>
                </a:path>
                <a:path w="4284980" h="1655445">
                  <a:moveTo>
                    <a:pt x="1340812" y="927743"/>
                  </a:moveTo>
                  <a:lnTo>
                    <a:pt x="1335248" y="927743"/>
                  </a:lnTo>
                  <a:lnTo>
                    <a:pt x="1323619" y="940443"/>
                  </a:lnTo>
                  <a:lnTo>
                    <a:pt x="1331922" y="940443"/>
                  </a:lnTo>
                  <a:lnTo>
                    <a:pt x="1340812" y="927743"/>
                  </a:lnTo>
                  <a:close/>
                </a:path>
                <a:path w="4284980" h="1655445">
                  <a:moveTo>
                    <a:pt x="1382193" y="927743"/>
                  </a:moveTo>
                  <a:lnTo>
                    <a:pt x="1346515" y="927743"/>
                  </a:lnTo>
                  <a:lnTo>
                    <a:pt x="1338189" y="940443"/>
                  </a:lnTo>
                  <a:lnTo>
                    <a:pt x="1374204" y="940443"/>
                  </a:lnTo>
                  <a:lnTo>
                    <a:pt x="1381872" y="929059"/>
                  </a:lnTo>
                  <a:lnTo>
                    <a:pt x="1382193" y="927743"/>
                  </a:lnTo>
                  <a:close/>
                </a:path>
                <a:path w="4284980" h="1655445">
                  <a:moveTo>
                    <a:pt x="1451280" y="927743"/>
                  </a:moveTo>
                  <a:lnTo>
                    <a:pt x="1382758" y="927743"/>
                  </a:lnTo>
                  <a:lnTo>
                    <a:pt x="1381872" y="929059"/>
                  </a:lnTo>
                  <a:lnTo>
                    <a:pt x="1379094" y="940443"/>
                  </a:lnTo>
                  <a:lnTo>
                    <a:pt x="1444505" y="940443"/>
                  </a:lnTo>
                  <a:lnTo>
                    <a:pt x="1451280" y="927743"/>
                  </a:lnTo>
                  <a:close/>
                </a:path>
                <a:path w="4284980" h="1655445">
                  <a:moveTo>
                    <a:pt x="1456254" y="927743"/>
                  </a:moveTo>
                  <a:lnTo>
                    <a:pt x="1451280" y="927743"/>
                  </a:lnTo>
                  <a:lnTo>
                    <a:pt x="1444505" y="940443"/>
                  </a:lnTo>
                  <a:lnTo>
                    <a:pt x="1445374" y="940443"/>
                  </a:lnTo>
                  <a:lnTo>
                    <a:pt x="1456254" y="927743"/>
                  </a:lnTo>
                  <a:close/>
                </a:path>
                <a:path w="4284980" h="1655445">
                  <a:moveTo>
                    <a:pt x="1465468" y="927743"/>
                  </a:moveTo>
                  <a:lnTo>
                    <a:pt x="1456254" y="927743"/>
                  </a:lnTo>
                  <a:lnTo>
                    <a:pt x="1445374" y="940443"/>
                  </a:lnTo>
                  <a:lnTo>
                    <a:pt x="1457592" y="940443"/>
                  </a:lnTo>
                  <a:lnTo>
                    <a:pt x="1465468" y="927743"/>
                  </a:lnTo>
                  <a:close/>
                </a:path>
                <a:path w="4284980" h="1655445">
                  <a:moveTo>
                    <a:pt x="1483007" y="927743"/>
                  </a:moveTo>
                  <a:lnTo>
                    <a:pt x="1465468" y="927743"/>
                  </a:lnTo>
                  <a:lnTo>
                    <a:pt x="1460756" y="940443"/>
                  </a:lnTo>
                  <a:lnTo>
                    <a:pt x="1484672" y="940443"/>
                  </a:lnTo>
                  <a:lnTo>
                    <a:pt x="1483007" y="927743"/>
                  </a:lnTo>
                  <a:close/>
                </a:path>
                <a:path w="4284980" h="1655445">
                  <a:moveTo>
                    <a:pt x="1521288" y="927743"/>
                  </a:moveTo>
                  <a:lnTo>
                    <a:pt x="1490441" y="927743"/>
                  </a:lnTo>
                  <a:lnTo>
                    <a:pt x="1484672" y="940443"/>
                  </a:lnTo>
                  <a:lnTo>
                    <a:pt x="1519477" y="940443"/>
                  </a:lnTo>
                  <a:lnTo>
                    <a:pt x="1521288" y="927743"/>
                  </a:lnTo>
                  <a:close/>
                </a:path>
                <a:path w="4284980" h="1655445">
                  <a:moveTo>
                    <a:pt x="1382758" y="927743"/>
                  </a:moveTo>
                  <a:lnTo>
                    <a:pt x="1382193" y="927743"/>
                  </a:lnTo>
                  <a:lnTo>
                    <a:pt x="1381872" y="929059"/>
                  </a:lnTo>
                  <a:lnTo>
                    <a:pt x="1382758" y="927743"/>
                  </a:lnTo>
                  <a:close/>
                </a:path>
                <a:path w="4284980" h="1655445">
                  <a:moveTo>
                    <a:pt x="1559990" y="915043"/>
                  </a:moveTo>
                  <a:lnTo>
                    <a:pt x="1361314" y="915043"/>
                  </a:lnTo>
                  <a:lnTo>
                    <a:pt x="1350462" y="927743"/>
                  </a:lnTo>
                  <a:lnTo>
                    <a:pt x="1551213" y="927743"/>
                  </a:lnTo>
                  <a:lnTo>
                    <a:pt x="1559990" y="915043"/>
                  </a:lnTo>
                  <a:close/>
                </a:path>
                <a:path w="4284980" h="1655445">
                  <a:moveTo>
                    <a:pt x="1577067" y="902343"/>
                  </a:moveTo>
                  <a:lnTo>
                    <a:pt x="1389428" y="902343"/>
                  </a:lnTo>
                  <a:lnTo>
                    <a:pt x="1387301" y="915043"/>
                  </a:lnTo>
                  <a:lnTo>
                    <a:pt x="1574376" y="915043"/>
                  </a:lnTo>
                  <a:lnTo>
                    <a:pt x="1577067" y="902343"/>
                  </a:lnTo>
                  <a:close/>
                </a:path>
                <a:path w="4284980" h="1655445">
                  <a:moveTo>
                    <a:pt x="1593454" y="902343"/>
                  </a:moveTo>
                  <a:lnTo>
                    <a:pt x="1592197" y="902343"/>
                  </a:lnTo>
                  <a:lnTo>
                    <a:pt x="1582396" y="915043"/>
                  </a:lnTo>
                  <a:lnTo>
                    <a:pt x="1593454" y="902343"/>
                  </a:lnTo>
                  <a:close/>
                </a:path>
                <a:path w="4284980" h="1655445">
                  <a:moveTo>
                    <a:pt x="1616822" y="889643"/>
                  </a:moveTo>
                  <a:lnTo>
                    <a:pt x="1419953" y="889643"/>
                  </a:lnTo>
                  <a:lnTo>
                    <a:pt x="1412379" y="902343"/>
                  </a:lnTo>
                  <a:lnTo>
                    <a:pt x="1604481" y="902343"/>
                  </a:lnTo>
                  <a:lnTo>
                    <a:pt x="1616822" y="889643"/>
                  </a:lnTo>
                  <a:close/>
                </a:path>
                <a:path w="4284980" h="1655445">
                  <a:moveTo>
                    <a:pt x="1627201" y="876943"/>
                  </a:moveTo>
                  <a:lnTo>
                    <a:pt x="1448317" y="876943"/>
                  </a:lnTo>
                  <a:lnTo>
                    <a:pt x="1441071" y="889643"/>
                  </a:lnTo>
                  <a:lnTo>
                    <a:pt x="1625602" y="889643"/>
                  </a:lnTo>
                  <a:lnTo>
                    <a:pt x="1627201" y="876943"/>
                  </a:lnTo>
                  <a:close/>
                </a:path>
                <a:path w="4284980" h="1655445">
                  <a:moveTo>
                    <a:pt x="1643798" y="876943"/>
                  </a:moveTo>
                  <a:lnTo>
                    <a:pt x="1634677" y="876943"/>
                  </a:lnTo>
                  <a:lnTo>
                    <a:pt x="1632123" y="889643"/>
                  </a:lnTo>
                  <a:lnTo>
                    <a:pt x="1639057" y="889643"/>
                  </a:lnTo>
                  <a:lnTo>
                    <a:pt x="1641808" y="886481"/>
                  </a:lnTo>
                  <a:lnTo>
                    <a:pt x="1643798" y="876943"/>
                  </a:lnTo>
                  <a:close/>
                </a:path>
                <a:path w="4284980" h="1655445">
                  <a:moveTo>
                    <a:pt x="1644222" y="883707"/>
                  </a:moveTo>
                  <a:lnTo>
                    <a:pt x="1641808" y="886481"/>
                  </a:lnTo>
                  <a:lnTo>
                    <a:pt x="1641148" y="889643"/>
                  </a:lnTo>
                  <a:lnTo>
                    <a:pt x="1644222" y="883707"/>
                  </a:lnTo>
                  <a:close/>
                </a:path>
                <a:path w="4284980" h="1655445">
                  <a:moveTo>
                    <a:pt x="1647724" y="876943"/>
                  </a:moveTo>
                  <a:lnTo>
                    <a:pt x="1643798" y="876943"/>
                  </a:lnTo>
                  <a:lnTo>
                    <a:pt x="1641808" y="886481"/>
                  </a:lnTo>
                  <a:lnTo>
                    <a:pt x="1644222" y="883707"/>
                  </a:lnTo>
                  <a:lnTo>
                    <a:pt x="1647724" y="876943"/>
                  </a:lnTo>
                  <a:close/>
                </a:path>
                <a:path w="4284980" h="1655445">
                  <a:moveTo>
                    <a:pt x="1650108" y="876943"/>
                  </a:moveTo>
                  <a:lnTo>
                    <a:pt x="1647724" y="876943"/>
                  </a:lnTo>
                  <a:lnTo>
                    <a:pt x="1644222" y="883707"/>
                  </a:lnTo>
                  <a:lnTo>
                    <a:pt x="1650108" y="876943"/>
                  </a:lnTo>
                  <a:close/>
                </a:path>
                <a:path w="4284980" h="1655445">
                  <a:moveTo>
                    <a:pt x="1456714" y="864243"/>
                  </a:moveTo>
                  <a:lnTo>
                    <a:pt x="1450542" y="876943"/>
                  </a:lnTo>
                  <a:lnTo>
                    <a:pt x="1453940" y="876943"/>
                  </a:lnTo>
                  <a:lnTo>
                    <a:pt x="1456714" y="864243"/>
                  </a:lnTo>
                  <a:close/>
                </a:path>
                <a:path w="4284980" h="1655445">
                  <a:moveTo>
                    <a:pt x="1589339" y="864243"/>
                  </a:moveTo>
                  <a:lnTo>
                    <a:pt x="1478106" y="864243"/>
                  </a:lnTo>
                  <a:lnTo>
                    <a:pt x="1467027" y="876943"/>
                  </a:lnTo>
                  <a:lnTo>
                    <a:pt x="1582365" y="876943"/>
                  </a:lnTo>
                  <a:lnTo>
                    <a:pt x="1589400" y="865474"/>
                  </a:lnTo>
                  <a:lnTo>
                    <a:pt x="1589339" y="864243"/>
                  </a:lnTo>
                  <a:close/>
                </a:path>
                <a:path w="4284980" h="1655445">
                  <a:moveTo>
                    <a:pt x="1589400" y="865474"/>
                  </a:moveTo>
                  <a:lnTo>
                    <a:pt x="1582365" y="876943"/>
                  </a:lnTo>
                  <a:lnTo>
                    <a:pt x="1589537" y="876943"/>
                  </a:lnTo>
                  <a:lnTo>
                    <a:pt x="1589754" y="872498"/>
                  </a:lnTo>
                  <a:lnTo>
                    <a:pt x="1589400" y="865474"/>
                  </a:lnTo>
                  <a:close/>
                </a:path>
                <a:path w="4284980" h="1655445">
                  <a:moveTo>
                    <a:pt x="1589754" y="872498"/>
                  </a:moveTo>
                  <a:lnTo>
                    <a:pt x="1589537" y="876943"/>
                  </a:lnTo>
                  <a:lnTo>
                    <a:pt x="1589977" y="876943"/>
                  </a:lnTo>
                  <a:lnTo>
                    <a:pt x="1589754" y="872498"/>
                  </a:lnTo>
                  <a:close/>
                </a:path>
                <a:path w="4284980" h="1655445">
                  <a:moveTo>
                    <a:pt x="1657870" y="864243"/>
                  </a:moveTo>
                  <a:lnTo>
                    <a:pt x="1603945" y="864243"/>
                  </a:lnTo>
                  <a:lnTo>
                    <a:pt x="1596731" y="876943"/>
                  </a:lnTo>
                  <a:lnTo>
                    <a:pt x="1652732" y="876943"/>
                  </a:lnTo>
                  <a:lnTo>
                    <a:pt x="1657870" y="864243"/>
                  </a:lnTo>
                  <a:close/>
                </a:path>
                <a:path w="4284980" h="1655445">
                  <a:moveTo>
                    <a:pt x="1675441" y="864243"/>
                  </a:moveTo>
                  <a:lnTo>
                    <a:pt x="1666666" y="864243"/>
                  </a:lnTo>
                  <a:lnTo>
                    <a:pt x="1662834" y="876943"/>
                  </a:lnTo>
                  <a:lnTo>
                    <a:pt x="1671336" y="876943"/>
                  </a:lnTo>
                  <a:lnTo>
                    <a:pt x="1675441" y="864243"/>
                  </a:lnTo>
                  <a:close/>
                </a:path>
                <a:path w="4284980" h="1655445">
                  <a:moveTo>
                    <a:pt x="1590155" y="864243"/>
                  </a:moveTo>
                  <a:lnTo>
                    <a:pt x="1589400" y="865474"/>
                  </a:lnTo>
                  <a:lnTo>
                    <a:pt x="1589754" y="872498"/>
                  </a:lnTo>
                  <a:lnTo>
                    <a:pt x="1590155" y="864243"/>
                  </a:lnTo>
                  <a:close/>
                </a:path>
                <a:path w="4284980" h="1655445">
                  <a:moveTo>
                    <a:pt x="1489802" y="851543"/>
                  </a:moveTo>
                  <a:lnTo>
                    <a:pt x="1483656" y="851543"/>
                  </a:lnTo>
                  <a:lnTo>
                    <a:pt x="1483321" y="864243"/>
                  </a:lnTo>
                  <a:lnTo>
                    <a:pt x="1489802" y="851543"/>
                  </a:lnTo>
                  <a:close/>
                </a:path>
                <a:path w="4284980" h="1655445">
                  <a:moveTo>
                    <a:pt x="1621484" y="851543"/>
                  </a:moveTo>
                  <a:lnTo>
                    <a:pt x="1492860" y="851543"/>
                  </a:lnTo>
                  <a:lnTo>
                    <a:pt x="1488378" y="864243"/>
                  </a:lnTo>
                  <a:lnTo>
                    <a:pt x="1614490" y="864243"/>
                  </a:lnTo>
                  <a:lnTo>
                    <a:pt x="1619010" y="858688"/>
                  </a:lnTo>
                  <a:lnTo>
                    <a:pt x="1621484" y="851543"/>
                  </a:lnTo>
                  <a:close/>
                </a:path>
                <a:path w="4284980" h="1655445">
                  <a:moveTo>
                    <a:pt x="1619010" y="858688"/>
                  </a:moveTo>
                  <a:lnTo>
                    <a:pt x="1614490" y="864243"/>
                  </a:lnTo>
                  <a:lnTo>
                    <a:pt x="1617086" y="864243"/>
                  </a:lnTo>
                  <a:lnTo>
                    <a:pt x="1619010" y="858688"/>
                  </a:lnTo>
                  <a:close/>
                </a:path>
                <a:path w="4284980" h="1655445">
                  <a:moveTo>
                    <a:pt x="1621302" y="855871"/>
                  </a:moveTo>
                  <a:lnTo>
                    <a:pt x="1619010" y="858688"/>
                  </a:lnTo>
                  <a:lnTo>
                    <a:pt x="1617086" y="864243"/>
                  </a:lnTo>
                  <a:lnTo>
                    <a:pt x="1620950" y="864243"/>
                  </a:lnTo>
                  <a:lnTo>
                    <a:pt x="1621302" y="855871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302" y="855871"/>
                  </a:lnTo>
                  <a:lnTo>
                    <a:pt x="1620950" y="864243"/>
                  </a:lnTo>
                  <a:lnTo>
                    <a:pt x="1623264" y="864243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631149" y="851543"/>
                  </a:moveTo>
                  <a:lnTo>
                    <a:pt x="1624824" y="851543"/>
                  </a:lnTo>
                  <a:lnTo>
                    <a:pt x="1623264" y="864243"/>
                  </a:lnTo>
                  <a:lnTo>
                    <a:pt x="1626667" y="864243"/>
                  </a:lnTo>
                  <a:lnTo>
                    <a:pt x="1631149" y="851543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35856" y="851543"/>
                  </a:lnTo>
                  <a:lnTo>
                    <a:pt x="1630856" y="864243"/>
                  </a:lnTo>
                  <a:lnTo>
                    <a:pt x="1681399" y="864243"/>
                  </a:lnTo>
                  <a:lnTo>
                    <a:pt x="1694890" y="856756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98045" y="855005"/>
                  </a:moveTo>
                  <a:lnTo>
                    <a:pt x="1694890" y="856756"/>
                  </a:lnTo>
                  <a:lnTo>
                    <a:pt x="1689033" y="864243"/>
                  </a:lnTo>
                  <a:lnTo>
                    <a:pt x="1695581" y="864243"/>
                  </a:lnTo>
                  <a:lnTo>
                    <a:pt x="1698045" y="855005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94890" y="856756"/>
                  </a:lnTo>
                  <a:lnTo>
                    <a:pt x="1698045" y="855005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484" y="851543"/>
                  </a:lnTo>
                  <a:lnTo>
                    <a:pt x="1621302" y="855871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723492" y="838843"/>
                  </a:moveTo>
                  <a:lnTo>
                    <a:pt x="1525289" y="838843"/>
                  </a:lnTo>
                  <a:lnTo>
                    <a:pt x="1519932" y="851543"/>
                  </a:lnTo>
                  <a:lnTo>
                    <a:pt x="1698969" y="851543"/>
                  </a:lnTo>
                  <a:lnTo>
                    <a:pt x="1698045" y="855005"/>
                  </a:lnTo>
                  <a:lnTo>
                    <a:pt x="1704285" y="851543"/>
                  </a:lnTo>
                  <a:lnTo>
                    <a:pt x="1723492" y="8388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550596" y="826143"/>
                  </a:lnTo>
                  <a:lnTo>
                    <a:pt x="1534120" y="838843"/>
                  </a:lnTo>
                  <a:lnTo>
                    <a:pt x="1679649" y="838843"/>
                  </a:lnTo>
                  <a:lnTo>
                    <a:pt x="1681900" y="833685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4572" y="827561"/>
                  </a:moveTo>
                  <a:lnTo>
                    <a:pt x="1681900" y="833685"/>
                  </a:lnTo>
                  <a:lnTo>
                    <a:pt x="1680488" y="838843"/>
                  </a:lnTo>
                  <a:lnTo>
                    <a:pt x="1685985" y="838843"/>
                  </a:lnTo>
                  <a:lnTo>
                    <a:pt x="1688400" y="836490"/>
                  </a:lnTo>
                  <a:lnTo>
                    <a:pt x="1684572" y="827561"/>
                  </a:lnTo>
                  <a:close/>
                </a:path>
                <a:path w="4284980" h="1655445">
                  <a:moveTo>
                    <a:pt x="1688400" y="836490"/>
                  </a:moveTo>
                  <a:lnTo>
                    <a:pt x="1685985" y="838843"/>
                  </a:lnTo>
                  <a:lnTo>
                    <a:pt x="1689409" y="838843"/>
                  </a:lnTo>
                  <a:lnTo>
                    <a:pt x="1688400" y="836490"/>
                  </a:lnTo>
                  <a:close/>
                </a:path>
                <a:path w="4284980" h="1655445">
                  <a:moveTo>
                    <a:pt x="1763071" y="826143"/>
                  </a:moveTo>
                  <a:lnTo>
                    <a:pt x="1699021" y="826143"/>
                  </a:lnTo>
                  <a:lnTo>
                    <a:pt x="1688400" y="836490"/>
                  </a:lnTo>
                  <a:lnTo>
                    <a:pt x="1689409" y="838843"/>
                  </a:lnTo>
                  <a:lnTo>
                    <a:pt x="1742070" y="838843"/>
                  </a:lnTo>
                  <a:lnTo>
                    <a:pt x="1763071" y="8261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681900" y="833685"/>
                  </a:lnTo>
                  <a:lnTo>
                    <a:pt x="1684572" y="827561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5190" y="826143"/>
                  </a:moveTo>
                  <a:lnTo>
                    <a:pt x="1683964" y="826143"/>
                  </a:lnTo>
                  <a:lnTo>
                    <a:pt x="1684572" y="827561"/>
                  </a:lnTo>
                  <a:lnTo>
                    <a:pt x="1685190" y="826143"/>
                  </a:lnTo>
                  <a:close/>
                </a:path>
                <a:path w="4284980" h="1655445">
                  <a:moveTo>
                    <a:pt x="1584449" y="813443"/>
                  </a:moveTo>
                  <a:lnTo>
                    <a:pt x="1581391" y="813443"/>
                  </a:lnTo>
                  <a:lnTo>
                    <a:pt x="1573873" y="826143"/>
                  </a:lnTo>
                  <a:lnTo>
                    <a:pt x="1584449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584449" y="813443"/>
                  </a:lnTo>
                  <a:lnTo>
                    <a:pt x="1583820" y="826143"/>
                  </a:lnTo>
                  <a:lnTo>
                    <a:pt x="1709072" y="826143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709072" y="826143"/>
                  </a:lnTo>
                  <a:lnTo>
                    <a:pt x="1712885" y="826143"/>
                  </a:lnTo>
                  <a:lnTo>
                    <a:pt x="1716392" y="821405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6392" y="821405"/>
                  </a:moveTo>
                  <a:lnTo>
                    <a:pt x="1712885" y="826143"/>
                  </a:lnTo>
                  <a:lnTo>
                    <a:pt x="1716299" y="826143"/>
                  </a:lnTo>
                  <a:lnTo>
                    <a:pt x="1716802" y="825350"/>
                  </a:lnTo>
                  <a:lnTo>
                    <a:pt x="1716392" y="821405"/>
                  </a:lnTo>
                  <a:close/>
                </a:path>
                <a:path w="4284980" h="1655445">
                  <a:moveTo>
                    <a:pt x="1718100" y="823302"/>
                  </a:moveTo>
                  <a:lnTo>
                    <a:pt x="1716802" y="825350"/>
                  </a:lnTo>
                  <a:lnTo>
                    <a:pt x="1716884" y="826143"/>
                  </a:lnTo>
                  <a:lnTo>
                    <a:pt x="1718100" y="823302"/>
                  </a:lnTo>
                  <a:close/>
                </a:path>
                <a:path w="4284980" h="1655445">
                  <a:moveTo>
                    <a:pt x="1777224" y="813443"/>
                  </a:moveTo>
                  <a:lnTo>
                    <a:pt x="1729859" y="813443"/>
                  </a:lnTo>
                  <a:lnTo>
                    <a:pt x="1725027" y="826143"/>
                  </a:lnTo>
                  <a:lnTo>
                    <a:pt x="1771061" y="826143"/>
                  </a:lnTo>
                  <a:lnTo>
                    <a:pt x="1777224" y="813443"/>
                  </a:lnTo>
                  <a:close/>
                </a:path>
                <a:path w="4284980" h="1655445">
                  <a:moveTo>
                    <a:pt x="1724350" y="813443"/>
                  </a:moveTo>
                  <a:lnTo>
                    <a:pt x="1722319" y="813443"/>
                  </a:lnTo>
                  <a:lnTo>
                    <a:pt x="1718100" y="823302"/>
                  </a:lnTo>
                  <a:lnTo>
                    <a:pt x="1724350" y="813443"/>
                  </a:lnTo>
                  <a:close/>
                </a:path>
                <a:path w="4284980" h="1655445">
                  <a:moveTo>
                    <a:pt x="1722285" y="813443"/>
                  </a:moveTo>
                  <a:lnTo>
                    <a:pt x="1715565" y="813443"/>
                  </a:lnTo>
                  <a:lnTo>
                    <a:pt x="1716392" y="821405"/>
                  </a:lnTo>
                  <a:lnTo>
                    <a:pt x="1722285" y="813443"/>
                  </a:lnTo>
                  <a:close/>
                </a:path>
                <a:path w="4284980" h="1655445">
                  <a:moveTo>
                    <a:pt x="1604228" y="800743"/>
                  </a:moveTo>
                  <a:lnTo>
                    <a:pt x="1599527" y="800743"/>
                  </a:lnTo>
                  <a:lnTo>
                    <a:pt x="1587558" y="813443"/>
                  </a:lnTo>
                  <a:lnTo>
                    <a:pt x="1600940" y="813443"/>
                  </a:lnTo>
                  <a:lnTo>
                    <a:pt x="1604228" y="800743"/>
                  </a:lnTo>
                  <a:close/>
                </a:path>
                <a:path w="4284980" h="1655445">
                  <a:moveTo>
                    <a:pt x="1796851" y="800743"/>
                  </a:moveTo>
                  <a:lnTo>
                    <a:pt x="1626273" y="800743"/>
                  </a:lnTo>
                  <a:lnTo>
                    <a:pt x="1618772" y="813443"/>
                  </a:lnTo>
                  <a:lnTo>
                    <a:pt x="1795803" y="813443"/>
                  </a:lnTo>
                  <a:lnTo>
                    <a:pt x="1796851" y="800743"/>
                  </a:lnTo>
                  <a:close/>
                </a:path>
                <a:path w="4284980" h="1655445">
                  <a:moveTo>
                    <a:pt x="1635153" y="788043"/>
                  </a:moveTo>
                  <a:lnTo>
                    <a:pt x="1621945" y="788043"/>
                  </a:lnTo>
                  <a:lnTo>
                    <a:pt x="1623547" y="800743"/>
                  </a:lnTo>
                  <a:lnTo>
                    <a:pt x="1635153" y="788043"/>
                  </a:lnTo>
                  <a:close/>
                </a:path>
                <a:path w="4284980" h="1655445">
                  <a:moveTo>
                    <a:pt x="1647201" y="790583"/>
                  </a:moveTo>
                  <a:lnTo>
                    <a:pt x="1640290" y="800743"/>
                  </a:lnTo>
                  <a:lnTo>
                    <a:pt x="1641588" y="800743"/>
                  </a:lnTo>
                  <a:lnTo>
                    <a:pt x="1647201" y="790583"/>
                  </a:lnTo>
                  <a:close/>
                </a:path>
                <a:path w="4284980" h="1655445">
                  <a:moveTo>
                    <a:pt x="1769542" y="788043"/>
                  </a:moveTo>
                  <a:lnTo>
                    <a:pt x="1656405" y="788043"/>
                  </a:lnTo>
                  <a:lnTo>
                    <a:pt x="1645672" y="800743"/>
                  </a:lnTo>
                  <a:lnTo>
                    <a:pt x="1763658" y="800743"/>
                  </a:lnTo>
                  <a:lnTo>
                    <a:pt x="1769405" y="793586"/>
                  </a:lnTo>
                  <a:lnTo>
                    <a:pt x="1769542" y="788043"/>
                  </a:lnTo>
                  <a:close/>
                </a:path>
                <a:path w="4284980" h="1655445">
                  <a:moveTo>
                    <a:pt x="1773857" y="788043"/>
                  </a:moveTo>
                  <a:lnTo>
                    <a:pt x="1769405" y="793586"/>
                  </a:lnTo>
                  <a:lnTo>
                    <a:pt x="1769228" y="800743"/>
                  </a:lnTo>
                  <a:lnTo>
                    <a:pt x="1773857" y="788043"/>
                  </a:lnTo>
                  <a:close/>
                </a:path>
                <a:path w="4284980" h="1655445">
                  <a:moveTo>
                    <a:pt x="1787111" y="788043"/>
                  </a:moveTo>
                  <a:lnTo>
                    <a:pt x="1784484" y="788043"/>
                  </a:lnTo>
                  <a:lnTo>
                    <a:pt x="1773966" y="800743"/>
                  </a:lnTo>
                  <a:lnTo>
                    <a:pt x="1775345" y="800743"/>
                  </a:lnTo>
                  <a:lnTo>
                    <a:pt x="1787111" y="788043"/>
                  </a:lnTo>
                  <a:close/>
                </a:path>
                <a:path w="4284980" h="1655445">
                  <a:moveTo>
                    <a:pt x="1836148" y="788043"/>
                  </a:moveTo>
                  <a:lnTo>
                    <a:pt x="1791018" y="788043"/>
                  </a:lnTo>
                  <a:lnTo>
                    <a:pt x="1786139" y="800743"/>
                  </a:lnTo>
                  <a:lnTo>
                    <a:pt x="1830839" y="800743"/>
                  </a:lnTo>
                  <a:lnTo>
                    <a:pt x="1836148" y="788043"/>
                  </a:lnTo>
                  <a:close/>
                </a:path>
                <a:path w="4284980" h="1655445">
                  <a:moveTo>
                    <a:pt x="1648928" y="788043"/>
                  </a:moveTo>
                  <a:lnTo>
                    <a:pt x="1648604" y="788043"/>
                  </a:lnTo>
                  <a:lnTo>
                    <a:pt x="1647201" y="790583"/>
                  </a:lnTo>
                  <a:lnTo>
                    <a:pt x="1648928" y="788043"/>
                  </a:lnTo>
                  <a:close/>
                </a:path>
                <a:path w="4284980" h="1655445">
                  <a:moveTo>
                    <a:pt x="1658258" y="775343"/>
                  </a:moveTo>
                  <a:lnTo>
                    <a:pt x="1649317" y="788043"/>
                  </a:lnTo>
                  <a:lnTo>
                    <a:pt x="1660991" y="788043"/>
                  </a:lnTo>
                  <a:lnTo>
                    <a:pt x="1658258" y="775343"/>
                  </a:lnTo>
                  <a:close/>
                </a:path>
                <a:path w="4284980" h="1655445">
                  <a:moveTo>
                    <a:pt x="1676886" y="775343"/>
                  </a:moveTo>
                  <a:lnTo>
                    <a:pt x="1673116" y="775343"/>
                  </a:lnTo>
                  <a:lnTo>
                    <a:pt x="1668352" y="788043"/>
                  </a:lnTo>
                  <a:lnTo>
                    <a:pt x="1677189" y="788043"/>
                  </a:lnTo>
                  <a:lnTo>
                    <a:pt x="1676886" y="775343"/>
                  </a:lnTo>
                  <a:close/>
                </a:path>
                <a:path w="4284980" h="1655445">
                  <a:moveTo>
                    <a:pt x="1714065" y="775343"/>
                  </a:moveTo>
                  <a:lnTo>
                    <a:pt x="1680372" y="775343"/>
                  </a:lnTo>
                  <a:lnTo>
                    <a:pt x="1677189" y="788043"/>
                  </a:lnTo>
                  <a:lnTo>
                    <a:pt x="1711676" y="788043"/>
                  </a:lnTo>
                  <a:lnTo>
                    <a:pt x="1714065" y="775343"/>
                  </a:lnTo>
                  <a:close/>
                </a:path>
                <a:path w="4284980" h="1655445">
                  <a:moveTo>
                    <a:pt x="1807539" y="775343"/>
                  </a:moveTo>
                  <a:lnTo>
                    <a:pt x="1722319" y="775343"/>
                  </a:lnTo>
                  <a:lnTo>
                    <a:pt x="1722015" y="788043"/>
                  </a:lnTo>
                  <a:lnTo>
                    <a:pt x="1807018" y="788043"/>
                  </a:lnTo>
                  <a:lnTo>
                    <a:pt x="1807992" y="786817"/>
                  </a:lnTo>
                  <a:lnTo>
                    <a:pt x="1807539" y="775343"/>
                  </a:lnTo>
                  <a:close/>
                </a:path>
                <a:path w="4284980" h="1655445">
                  <a:moveTo>
                    <a:pt x="1807992" y="786817"/>
                  </a:moveTo>
                  <a:lnTo>
                    <a:pt x="1807018" y="788043"/>
                  </a:lnTo>
                  <a:lnTo>
                    <a:pt x="1808040" y="788043"/>
                  </a:lnTo>
                  <a:lnTo>
                    <a:pt x="1807992" y="786817"/>
                  </a:lnTo>
                  <a:close/>
                </a:path>
                <a:path w="4284980" h="1655445">
                  <a:moveTo>
                    <a:pt x="1809230" y="785259"/>
                  </a:moveTo>
                  <a:lnTo>
                    <a:pt x="1807992" y="786817"/>
                  </a:lnTo>
                  <a:lnTo>
                    <a:pt x="1808040" y="788043"/>
                  </a:lnTo>
                  <a:lnTo>
                    <a:pt x="1809230" y="785259"/>
                  </a:lnTo>
                  <a:close/>
                </a:path>
                <a:path w="4284980" h="1655445">
                  <a:moveTo>
                    <a:pt x="1813651" y="779695"/>
                  </a:moveTo>
                  <a:lnTo>
                    <a:pt x="1809230" y="785259"/>
                  </a:lnTo>
                  <a:lnTo>
                    <a:pt x="1808040" y="788043"/>
                  </a:lnTo>
                  <a:lnTo>
                    <a:pt x="1814002" y="788043"/>
                  </a:lnTo>
                  <a:lnTo>
                    <a:pt x="1813651" y="779695"/>
                  </a:lnTo>
                  <a:close/>
                </a:path>
                <a:path w="4284980" h="1655445">
                  <a:moveTo>
                    <a:pt x="1870393" y="775343"/>
                  </a:moveTo>
                  <a:lnTo>
                    <a:pt x="1817109" y="775343"/>
                  </a:lnTo>
                  <a:lnTo>
                    <a:pt x="1813651" y="779695"/>
                  </a:lnTo>
                  <a:lnTo>
                    <a:pt x="1814002" y="788043"/>
                  </a:lnTo>
                  <a:lnTo>
                    <a:pt x="1860147" y="788043"/>
                  </a:lnTo>
                  <a:lnTo>
                    <a:pt x="1870393" y="775343"/>
                  </a:lnTo>
                  <a:close/>
                </a:path>
                <a:path w="4284980" h="1655445">
                  <a:moveTo>
                    <a:pt x="1813468" y="775343"/>
                  </a:moveTo>
                  <a:lnTo>
                    <a:pt x="1809230" y="785259"/>
                  </a:lnTo>
                  <a:lnTo>
                    <a:pt x="1813651" y="779695"/>
                  </a:lnTo>
                  <a:lnTo>
                    <a:pt x="1813468" y="775343"/>
                  </a:lnTo>
                  <a:close/>
                </a:path>
                <a:path w="4284980" h="1655445">
                  <a:moveTo>
                    <a:pt x="1687940" y="762643"/>
                  </a:moveTo>
                  <a:lnTo>
                    <a:pt x="1686917" y="762643"/>
                  </a:lnTo>
                  <a:lnTo>
                    <a:pt x="1683095" y="775343"/>
                  </a:lnTo>
                  <a:lnTo>
                    <a:pt x="1684410" y="775343"/>
                  </a:lnTo>
                  <a:lnTo>
                    <a:pt x="1687940" y="762643"/>
                  </a:lnTo>
                  <a:close/>
                </a:path>
                <a:path w="4284980" h="1655445">
                  <a:moveTo>
                    <a:pt x="1701639" y="762643"/>
                  </a:moveTo>
                  <a:lnTo>
                    <a:pt x="1690875" y="775343"/>
                  </a:lnTo>
                  <a:lnTo>
                    <a:pt x="1703859" y="775343"/>
                  </a:lnTo>
                  <a:lnTo>
                    <a:pt x="1701639" y="762643"/>
                  </a:lnTo>
                  <a:close/>
                </a:path>
                <a:path w="4284980" h="1655445">
                  <a:moveTo>
                    <a:pt x="1748816" y="762643"/>
                  </a:moveTo>
                  <a:lnTo>
                    <a:pt x="1717816" y="762643"/>
                  </a:lnTo>
                  <a:lnTo>
                    <a:pt x="1708497" y="775343"/>
                  </a:lnTo>
                  <a:lnTo>
                    <a:pt x="1732224" y="775343"/>
                  </a:lnTo>
                  <a:lnTo>
                    <a:pt x="1748816" y="762643"/>
                  </a:lnTo>
                  <a:close/>
                </a:path>
                <a:path w="4284980" h="1655445">
                  <a:moveTo>
                    <a:pt x="1750671" y="766250"/>
                  </a:moveTo>
                  <a:lnTo>
                    <a:pt x="1744433" y="775343"/>
                  </a:lnTo>
                  <a:lnTo>
                    <a:pt x="1750213" y="775343"/>
                  </a:lnTo>
                  <a:lnTo>
                    <a:pt x="1750671" y="766250"/>
                  </a:lnTo>
                  <a:close/>
                </a:path>
                <a:path w="4284980" h="1655445">
                  <a:moveTo>
                    <a:pt x="1833026" y="762643"/>
                  </a:moveTo>
                  <a:lnTo>
                    <a:pt x="1762023" y="762643"/>
                  </a:lnTo>
                  <a:lnTo>
                    <a:pt x="1750213" y="775343"/>
                  </a:lnTo>
                  <a:lnTo>
                    <a:pt x="1823363" y="775343"/>
                  </a:lnTo>
                  <a:lnTo>
                    <a:pt x="1833026" y="762643"/>
                  </a:lnTo>
                  <a:close/>
                </a:path>
                <a:path w="4284980" h="1655445">
                  <a:moveTo>
                    <a:pt x="1853142" y="762643"/>
                  </a:moveTo>
                  <a:lnTo>
                    <a:pt x="1842451" y="762643"/>
                  </a:lnTo>
                  <a:lnTo>
                    <a:pt x="1836368" y="775343"/>
                  </a:lnTo>
                  <a:lnTo>
                    <a:pt x="1836902" y="775343"/>
                  </a:lnTo>
                  <a:lnTo>
                    <a:pt x="1853142" y="762643"/>
                  </a:lnTo>
                  <a:close/>
                </a:path>
                <a:path w="4284980" h="1655445">
                  <a:moveTo>
                    <a:pt x="1854791" y="762854"/>
                  </a:moveTo>
                  <a:lnTo>
                    <a:pt x="1849274" y="775343"/>
                  </a:lnTo>
                  <a:lnTo>
                    <a:pt x="1855090" y="775343"/>
                  </a:lnTo>
                  <a:lnTo>
                    <a:pt x="1854791" y="762854"/>
                  </a:lnTo>
                  <a:close/>
                </a:path>
                <a:path w="4284980" h="1655445">
                  <a:moveTo>
                    <a:pt x="1898680" y="762643"/>
                  </a:moveTo>
                  <a:lnTo>
                    <a:pt x="1864430" y="762643"/>
                  </a:lnTo>
                  <a:lnTo>
                    <a:pt x="1855090" y="775343"/>
                  </a:lnTo>
                  <a:lnTo>
                    <a:pt x="1892732" y="775343"/>
                  </a:lnTo>
                  <a:lnTo>
                    <a:pt x="1898680" y="762643"/>
                  </a:lnTo>
                  <a:close/>
                </a:path>
                <a:path w="4284980" h="1655445">
                  <a:moveTo>
                    <a:pt x="1753145" y="762643"/>
                  </a:moveTo>
                  <a:lnTo>
                    <a:pt x="1750852" y="762643"/>
                  </a:lnTo>
                  <a:lnTo>
                    <a:pt x="1750671" y="766250"/>
                  </a:lnTo>
                  <a:lnTo>
                    <a:pt x="1753145" y="762643"/>
                  </a:lnTo>
                  <a:close/>
                </a:path>
                <a:path w="4284980" h="1655445">
                  <a:moveTo>
                    <a:pt x="1854884" y="762643"/>
                  </a:moveTo>
                  <a:lnTo>
                    <a:pt x="1854791" y="762854"/>
                  </a:lnTo>
                  <a:lnTo>
                    <a:pt x="1854884" y="762643"/>
                  </a:lnTo>
                  <a:close/>
                </a:path>
                <a:path w="4284980" h="1655445">
                  <a:moveTo>
                    <a:pt x="1741512" y="749943"/>
                  </a:moveTo>
                  <a:lnTo>
                    <a:pt x="1734423" y="749943"/>
                  </a:lnTo>
                  <a:lnTo>
                    <a:pt x="1731062" y="762643"/>
                  </a:lnTo>
                  <a:lnTo>
                    <a:pt x="1741512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43648" y="749943"/>
                  </a:lnTo>
                  <a:lnTo>
                    <a:pt x="1732664" y="762643"/>
                  </a:lnTo>
                  <a:lnTo>
                    <a:pt x="1769032" y="762643"/>
                  </a:lnTo>
                  <a:lnTo>
                    <a:pt x="1783903" y="754437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85722" y="753434"/>
                  </a:moveTo>
                  <a:lnTo>
                    <a:pt x="1783903" y="754437"/>
                  </a:lnTo>
                  <a:lnTo>
                    <a:pt x="1781255" y="762643"/>
                  </a:lnTo>
                  <a:lnTo>
                    <a:pt x="1786694" y="762643"/>
                  </a:lnTo>
                  <a:lnTo>
                    <a:pt x="1785722" y="753434"/>
                  </a:lnTo>
                  <a:close/>
                </a:path>
                <a:path w="4284980" h="1655445">
                  <a:moveTo>
                    <a:pt x="1791992" y="749974"/>
                  </a:moveTo>
                  <a:lnTo>
                    <a:pt x="1790725" y="762643"/>
                  </a:lnTo>
                  <a:lnTo>
                    <a:pt x="1796149" y="762643"/>
                  </a:lnTo>
                  <a:lnTo>
                    <a:pt x="1791992" y="749974"/>
                  </a:lnTo>
                  <a:close/>
                </a:path>
                <a:path w="4284980" h="1655445">
                  <a:moveTo>
                    <a:pt x="1926284" y="749943"/>
                  </a:moveTo>
                  <a:lnTo>
                    <a:pt x="1802578" y="749943"/>
                  </a:lnTo>
                  <a:lnTo>
                    <a:pt x="1796149" y="762643"/>
                  </a:lnTo>
                  <a:lnTo>
                    <a:pt x="1915157" y="762643"/>
                  </a:lnTo>
                  <a:lnTo>
                    <a:pt x="1926284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83903" y="754437"/>
                  </a:lnTo>
                  <a:lnTo>
                    <a:pt x="1785722" y="753434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91982" y="749943"/>
                  </a:moveTo>
                  <a:lnTo>
                    <a:pt x="1785354" y="749943"/>
                  </a:lnTo>
                  <a:lnTo>
                    <a:pt x="1785722" y="753434"/>
                  </a:lnTo>
                  <a:lnTo>
                    <a:pt x="1791978" y="749982"/>
                  </a:lnTo>
                  <a:close/>
                </a:path>
                <a:path w="4284980" h="1655445">
                  <a:moveTo>
                    <a:pt x="1817038" y="737243"/>
                  </a:moveTo>
                  <a:lnTo>
                    <a:pt x="1775324" y="737243"/>
                  </a:lnTo>
                  <a:lnTo>
                    <a:pt x="1767505" y="749943"/>
                  </a:lnTo>
                  <a:lnTo>
                    <a:pt x="1791982" y="749943"/>
                  </a:lnTo>
                  <a:lnTo>
                    <a:pt x="1817038" y="737243"/>
                  </a:lnTo>
                  <a:close/>
                </a:path>
                <a:path w="4284980" h="1655445">
                  <a:moveTo>
                    <a:pt x="1761962" y="737243"/>
                  </a:moveTo>
                  <a:lnTo>
                    <a:pt x="1746276" y="749943"/>
                  </a:lnTo>
                  <a:lnTo>
                    <a:pt x="1758967" y="749943"/>
                  </a:lnTo>
                  <a:lnTo>
                    <a:pt x="1761962" y="737243"/>
                  </a:lnTo>
                  <a:close/>
                </a:path>
                <a:path w="4284980" h="1655445">
                  <a:moveTo>
                    <a:pt x="1835015" y="743723"/>
                  </a:moveTo>
                  <a:lnTo>
                    <a:pt x="1828467" y="749943"/>
                  </a:lnTo>
                  <a:lnTo>
                    <a:pt x="1835677" y="749943"/>
                  </a:lnTo>
                  <a:lnTo>
                    <a:pt x="1835015" y="743723"/>
                  </a:lnTo>
                  <a:close/>
                </a:path>
                <a:path w="4284980" h="1655445">
                  <a:moveTo>
                    <a:pt x="1849749" y="737243"/>
                  </a:moveTo>
                  <a:lnTo>
                    <a:pt x="1841836" y="737243"/>
                  </a:lnTo>
                  <a:lnTo>
                    <a:pt x="1835015" y="743723"/>
                  </a:lnTo>
                  <a:lnTo>
                    <a:pt x="1835677" y="749943"/>
                  </a:lnTo>
                  <a:lnTo>
                    <a:pt x="1849749" y="737243"/>
                  </a:lnTo>
                  <a:close/>
                </a:path>
                <a:path w="4284980" h="1655445">
                  <a:moveTo>
                    <a:pt x="1879874" y="737243"/>
                  </a:moveTo>
                  <a:lnTo>
                    <a:pt x="1849749" y="737243"/>
                  </a:lnTo>
                  <a:lnTo>
                    <a:pt x="1835677" y="749943"/>
                  </a:lnTo>
                  <a:lnTo>
                    <a:pt x="1879937" y="749943"/>
                  </a:lnTo>
                  <a:lnTo>
                    <a:pt x="1879874" y="737243"/>
                  </a:lnTo>
                  <a:close/>
                </a:path>
                <a:path w="4284980" h="1655445">
                  <a:moveTo>
                    <a:pt x="1880283" y="737243"/>
                  </a:moveTo>
                  <a:lnTo>
                    <a:pt x="1880000" y="749943"/>
                  </a:lnTo>
                  <a:lnTo>
                    <a:pt x="1884837" y="749943"/>
                  </a:lnTo>
                  <a:lnTo>
                    <a:pt x="1880283" y="737243"/>
                  </a:lnTo>
                  <a:close/>
                </a:path>
                <a:path w="4284980" h="1655445">
                  <a:moveTo>
                    <a:pt x="1957697" y="737243"/>
                  </a:moveTo>
                  <a:lnTo>
                    <a:pt x="1903120" y="737243"/>
                  </a:lnTo>
                  <a:lnTo>
                    <a:pt x="1903203" y="749943"/>
                  </a:lnTo>
                  <a:lnTo>
                    <a:pt x="1946752" y="749943"/>
                  </a:lnTo>
                  <a:lnTo>
                    <a:pt x="1957697" y="737243"/>
                  </a:lnTo>
                  <a:close/>
                </a:path>
                <a:path w="4284980" h="1655445">
                  <a:moveTo>
                    <a:pt x="1841836" y="737243"/>
                  </a:moveTo>
                  <a:lnTo>
                    <a:pt x="1834326" y="737243"/>
                  </a:lnTo>
                  <a:lnTo>
                    <a:pt x="1835015" y="743723"/>
                  </a:lnTo>
                  <a:lnTo>
                    <a:pt x="1841836" y="737243"/>
                  </a:lnTo>
                  <a:close/>
                </a:path>
                <a:path w="4284980" h="1655445">
                  <a:moveTo>
                    <a:pt x="1776663" y="724543"/>
                  </a:moveTo>
                  <a:lnTo>
                    <a:pt x="1769800" y="724543"/>
                  </a:lnTo>
                  <a:lnTo>
                    <a:pt x="1762653" y="737243"/>
                  </a:lnTo>
                  <a:lnTo>
                    <a:pt x="1776663" y="724543"/>
                  </a:lnTo>
                  <a:close/>
                </a:path>
                <a:path w="4284980" h="1655445">
                  <a:moveTo>
                    <a:pt x="1794400" y="724543"/>
                  </a:moveTo>
                  <a:lnTo>
                    <a:pt x="1776663" y="724543"/>
                  </a:lnTo>
                  <a:lnTo>
                    <a:pt x="1782401" y="737243"/>
                  </a:lnTo>
                  <a:lnTo>
                    <a:pt x="1784118" y="737243"/>
                  </a:lnTo>
                  <a:lnTo>
                    <a:pt x="1794400" y="724543"/>
                  </a:lnTo>
                  <a:close/>
                </a:path>
                <a:path w="4284980" h="1655445">
                  <a:moveTo>
                    <a:pt x="1795311" y="724543"/>
                  </a:moveTo>
                  <a:lnTo>
                    <a:pt x="1784893" y="737243"/>
                  </a:lnTo>
                  <a:lnTo>
                    <a:pt x="1793709" y="737243"/>
                  </a:lnTo>
                  <a:lnTo>
                    <a:pt x="1795311" y="724543"/>
                  </a:lnTo>
                  <a:close/>
                </a:path>
                <a:path w="4284980" h="1655445">
                  <a:moveTo>
                    <a:pt x="1825865" y="724543"/>
                  </a:moveTo>
                  <a:lnTo>
                    <a:pt x="1802270" y="724543"/>
                  </a:lnTo>
                  <a:lnTo>
                    <a:pt x="1793709" y="737243"/>
                  </a:lnTo>
                  <a:lnTo>
                    <a:pt x="1820871" y="737243"/>
                  </a:lnTo>
                  <a:lnTo>
                    <a:pt x="1825865" y="724543"/>
                  </a:lnTo>
                  <a:close/>
                </a:path>
                <a:path w="4284980" h="1655445">
                  <a:moveTo>
                    <a:pt x="1827985" y="724543"/>
                  </a:moveTo>
                  <a:lnTo>
                    <a:pt x="1825865" y="724543"/>
                  </a:lnTo>
                  <a:lnTo>
                    <a:pt x="1820871" y="737243"/>
                  </a:lnTo>
                  <a:lnTo>
                    <a:pt x="1827985" y="724543"/>
                  </a:lnTo>
                  <a:close/>
                </a:path>
                <a:path w="4284980" h="1655445">
                  <a:moveTo>
                    <a:pt x="1829677" y="724543"/>
                  </a:moveTo>
                  <a:lnTo>
                    <a:pt x="1827985" y="724543"/>
                  </a:lnTo>
                  <a:lnTo>
                    <a:pt x="1820871" y="737243"/>
                  </a:lnTo>
                  <a:lnTo>
                    <a:pt x="1822529" y="737243"/>
                  </a:lnTo>
                  <a:lnTo>
                    <a:pt x="1829677" y="724543"/>
                  </a:lnTo>
                  <a:close/>
                </a:path>
                <a:path w="4284980" h="1655445">
                  <a:moveTo>
                    <a:pt x="1869267" y="724543"/>
                  </a:moveTo>
                  <a:lnTo>
                    <a:pt x="1856137" y="724543"/>
                  </a:lnTo>
                  <a:lnTo>
                    <a:pt x="1861864" y="737243"/>
                  </a:lnTo>
                  <a:lnTo>
                    <a:pt x="1862639" y="737243"/>
                  </a:lnTo>
                  <a:lnTo>
                    <a:pt x="1869267" y="724543"/>
                  </a:lnTo>
                  <a:close/>
                </a:path>
                <a:path w="4284980" h="1655445">
                  <a:moveTo>
                    <a:pt x="1908418" y="724543"/>
                  </a:moveTo>
                  <a:lnTo>
                    <a:pt x="1877825" y="724543"/>
                  </a:lnTo>
                  <a:lnTo>
                    <a:pt x="1871239" y="737243"/>
                  </a:lnTo>
                  <a:lnTo>
                    <a:pt x="1911276" y="737243"/>
                  </a:lnTo>
                  <a:lnTo>
                    <a:pt x="1908418" y="724543"/>
                  </a:lnTo>
                  <a:close/>
                </a:path>
                <a:path w="4284980" h="1655445">
                  <a:moveTo>
                    <a:pt x="1942249" y="724543"/>
                  </a:moveTo>
                  <a:lnTo>
                    <a:pt x="1937632" y="724543"/>
                  </a:lnTo>
                  <a:lnTo>
                    <a:pt x="1931080" y="737243"/>
                  </a:lnTo>
                  <a:lnTo>
                    <a:pt x="1939904" y="737243"/>
                  </a:lnTo>
                  <a:lnTo>
                    <a:pt x="1942249" y="724543"/>
                  </a:lnTo>
                  <a:close/>
                </a:path>
                <a:path w="4284980" h="1655445">
                  <a:moveTo>
                    <a:pt x="1987337" y="724543"/>
                  </a:moveTo>
                  <a:lnTo>
                    <a:pt x="1947219" y="724543"/>
                  </a:lnTo>
                  <a:lnTo>
                    <a:pt x="1947058" y="737243"/>
                  </a:lnTo>
                  <a:lnTo>
                    <a:pt x="1987976" y="737243"/>
                  </a:lnTo>
                  <a:lnTo>
                    <a:pt x="1987337" y="724543"/>
                  </a:lnTo>
                  <a:close/>
                </a:path>
                <a:path w="4284980" h="1655445">
                  <a:moveTo>
                    <a:pt x="1994562" y="724543"/>
                  </a:moveTo>
                  <a:lnTo>
                    <a:pt x="1987976" y="737243"/>
                  </a:lnTo>
                  <a:lnTo>
                    <a:pt x="1988845" y="737243"/>
                  </a:lnTo>
                  <a:lnTo>
                    <a:pt x="1994562" y="724543"/>
                  </a:lnTo>
                  <a:close/>
                </a:path>
                <a:path w="4284980" h="1655445">
                  <a:moveTo>
                    <a:pt x="1851488" y="711843"/>
                  </a:moveTo>
                  <a:lnTo>
                    <a:pt x="1834544" y="711843"/>
                  </a:lnTo>
                  <a:lnTo>
                    <a:pt x="1827608" y="724543"/>
                  </a:lnTo>
                  <a:lnTo>
                    <a:pt x="1848461" y="724543"/>
                  </a:lnTo>
                  <a:lnTo>
                    <a:pt x="1851488" y="711843"/>
                  </a:lnTo>
                  <a:close/>
                </a:path>
                <a:path w="4284980" h="1655445">
                  <a:moveTo>
                    <a:pt x="1873319" y="711843"/>
                  </a:moveTo>
                  <a:lnTo>
                    <a:pt x="1861445" y="724543"/>
                  </a:lnTo>
                  <a:lnTo>
                    <a:pt x="1863582" y="724543"/>
                  </a:lnTo>
                  <a:lnTo>
                    <a:pt x="1873220" y="712829"/>
                  </a:lnTo>
                  <a:lnTo>
                    <a:pt x="1873319" y="711843"/>
                  </a:lnTo>
                  <a:close/>
                </a:path>
                <a:path w="4284980" h="1655445">
                  <a:moveTo>
                    <a:pt x="1872793" y="717077"/>
                  </a:moveTo>
                  <a:lnTo>
                    <a:pt x="1871026" y="724543"/>
                  </a:lnTo>
                  <a:lnTo>
                    <a:pt x="1872042" y="724543"/>
                  </a:lnTo>
                  <a:lnTo>
                    <a:pt x="1872793" y="717077"/>
                  </a:lnTo>
                  <a:close/>
                </a:path>
                <a:path w="4284980" h="1655445">
                  <a:moveTo>
                    <a:pt x="1882523" y="711843"/>
                  </a:moveTo>
                  <a:lnTo>
                    <a:pt x="1878628" y="711843"/>
                  </a:lnTo>
                  <a:lnTo>
                    <a:pt x="1872042" y="724543"/>
                  </a:lnTo>
                  <a:lnTo>
                    <a:pt x="1875822" y="724543"/>
                  </a:lnTo>
                  <a:lnTo>
                    <a:pt x="1882523" y="711843"/>
                  </a:lnTo>
                  <a:close/>
                </a:path>
                <a:path w="4284980" h="1655445">
                  <a:moveTo>
                    <a:pt x="1884078" y="712940"/>
                  </a:moveTo>
                  <a:lnTo>
                    <a:pt x="1875822" y="724543"/>
                  </a:lnTo>
                  <a:lnTo>
                    <a:pt x="1879476" y="724543"/>
                  </a:lnTo>
                  <a:lnTo>
                    <a:pt x="1884078" y="712940"/>
                  </a:lnTo>
                  <a:close/>
                </a:path>
                <a:path w="4284980" h="1655445">
                  <a:moveTo>
                    <a:pt x="1946459" y="711843"/>
                  </a:moveTo>
                  <a:lnTo>
                    <a:pt x="1887373" y="711843"/>
                  </a:lnTo>
                  <a:lnTo>
                    <a:pt x="1879853" y="724543"/>
                  </a:lnTo>
                  <a:lnTo>
                    <a:pt x="1938351" y="724543"/>
                  </a:lnTo>
                  <a:lnTo>
                    <a:pt x="1946459" y="711843"/>
                  </a:lnTo>
                  <a:close/>
                </a:path>
                <a:path w="4284980" h="1655445">
                  <a:moveTo>
                    <a:pt x="1958511" y="711843"/>
                  </a:moveTo>
                  <a:lnTo>
                    <a:pt x="1955631" y="711843"/>
                  </a:lnTo>
                  <a:lnTo>
                    <a:pt x="1951516" y="724543"/>
                  </a:lnTo>
                  <a:lnTo>
                    <a:pt x="1953642" y="724543"/>
                  </a:lnTo>
                  <a:lnTo>
                    <a:pt x="1958511" y="711843"/>
                  </a:lnTo>
                  <a:close/>
                </a:path>
                <a:path w="4284980" h="1655445">
                  <a:moveTo>
                    <a:pt x="1964503" y="722118"/>
                  </a:moveTo>
                  <a:lnTo>
                    <a:pt x="1962844" y="724543"/>
                  </a:lnTo>
                  <a:lnTo>
                    <a:pt x="1964427" y="724543"/>
                  </a:lnTo>
                  <a:lnTo>
                    <a:pt x="1964503" y="722118"/>
                  </a:lnTo>
                  <a:close/>
                </a:path>
                <a:path w="4284980" h="1655445">
                  <a:moveTo>
                    <a:pt x="1977028" y="711843"/>
                  </a:moveTo>
                  <a:lnTo>
                    <a:pt x="1969767" y="724543"/>
                  </a:lnTo>
                  <a:lnTo>
                    <a:pt x="1980196" y="724543"/>
                  </a:lnTo>
                  <a:lnTo>
                    <a:pt x="1977028" y="711843"/>
                  </a:lnTo>
                  <a:close/>
                </a:path>
                <a:path w="4284980" h="1655445">
                  <a:moveTo>
                    <a:pt x="2014718" y="711843"/>
                  </a:moveTo>
                  <a:lnTo>
                    <a:pt x="1983819" y="711843"/>
                  </a:lnTo>
                  <a:lnTo>
                    <a:pt x="1992698" y="724543"/>
                  </a:lnTo>
                  <a:lnTo>
                    <a:pt x="2004656" y="724543"/>
                  </a:lnTo>
                  <a:lnTo>
                    <a:pt x="2014718" y="711843"/>
                  </a:lnTo>
                  <a:close/>
                </a:path>
                <a:path w="4284980" h="1655445">
                  <a:moveTo>
                    <a:pt x="1971528" y="711843"/>
                  </a:moveTo>
                  <a:lnTo>
                    <a:pt x="1964824" y="711843"/>
                  </a:lnTo>
                  <a:lnTo>
                    <a:pt x="1964503" y="722118"/>
                  </a:lnTo>
                  <a:lnTo>
                    <a:pt x="1971528" y="711843"/>
                  </a:lnTo>
                  <a:close/>
                </a:path>
                <a:path w="4284980" h="1655445">
                  <a:moveTo>
                    <a:pt x="1874031" y="711843"/>
                  </a:moveTo>
                  <a:lnTo>
                    <a:pt x="1873220" y="712829"/>
                  </a:lnTo>
                  <a:lnTo>
                    <a:pt x="1872793" y="717077"/>
                  </a:lnTo>
                  <a:lnTo>
                    <a:pt x="1874031" y="711843"/>
                  </a:lnTo>
                  <a:close/>
                </a:path>
                <a:path w="4284980" h="1655445">
                  <a:moveTo>
                    <a:pt x="1884858" y="711843"/>
                  </a:moveTo>
                  <a:lnTo>
                    <a:pt x="1884513" y="711843"/>
                  </a:lnTo>
                  <a:lnTo>
                    <a:pt x="1884078" y="712940"/>
                  </a:lnTo>
                  <a:lnTo>
                    <a:pt x="1884858" y="711843"/>
                  </a:lnTo>
                  <a:close/>
                </a:path>
                <a:path w="4284980" h="1655445">
                  <a:moveTo>
                    <a:pt x="1904753" y="699143"/>
                  </a:moveTo>
                  <a:lnTo>
                    <a:pt x="1863446" y="699143"/>
                  </a:lnTo>
                  <a:lnTo>
                    <a:pt x="1843886" y="711843"/>
                  </a:lnTo>
                  <a:lnTo>
                    <a:pt x="1892534" y="711843"/>
                  </a:lnTo>
                  <a:lnTo>
                    <a:pt x="1904753" y="699143"/>
                  </a:lnTo>
                  <a:close/>
                </a:path>
                <a:path w="4284980" h="1655445">
                  <a:moveTo>
                    <a:pt x="1905884" y="699143"/>
                  </a:moveTo>
                  <a:lnTo>
                    <a:pt x="1904753" y="699143"/>
                  </a:lnTo>
                  <a:lnTo>
                    <a:pt x="1898134" y="711843"/>
                  </a:lnTo>
                  <a:lnTo>
                    <a:pt x="1905748" y="711843"/>
                  </a:lnTo>
                  <a:lnTo>
                    <a:pt x="1905884" y="699143"/>
                  </a:lnTo>
                  <a:close/>
                </a:path>
                <a:path w="4284980" h="1655445">
                  <a:moveTo>
                    <a:pt x="1909695" y="699143"/>
                  </a:moveTo>
                  <a:lnTo>
                    <a:pt x="1907036" y="711843"/>
                  </a:lnTo>
                  <a:lnTo>
                    <a:pt x="1911978" y="711843"/>
                  </a:lnTo>
                  <a:lnTo>
                    <a:pt x="1909695" y="699143"/>
                  </a:lnTo>
                  <a:close/>
                </a:path>
                <a:path w="4284980" h="1655445">
                  <a:moveTo>
                    <a:pt x="1980677" y="699143"/>
                  </a:moveTo>
                  <a:lnTo>
                    <a:pt x="1919685" y="699143"/>
                  </a:lnTo>
                  <a:lnTo>
                    <a:pt x="1911978" y="711843"/>
                  </a:lnTo>
                  <a:lnTo>
                    <a:pt x="1979379" y="711843"/>
                  </a:lnTo>
                  <a:lnTo>
                    <a:pt x="1980677" y="699143"/>
                  </a:lnTo>
                  <a:close/>
                </a:path>
                <a:path w="4284980" h="1655445">
                  <a:moveTo>
                    <a:pt x="1984252" y="702057"/>
                  </a:moveTo>
                  <a:lnTo>
                    <a:pt x="1979379" y="711843"/>
                  </a:lnTo>
                  <a:lnTo>
                    <a:pt x="1987934" y="711843"/>
                  </a:lnTo>
                  <a:lnTo>
                    <a:pt x="1986543" y="703924"/>
                  </a:lnTo>
                  <a:lnTo>
                    <a:pt x="1984252" y="702057"/>
                  </a:lnTo>
                  <a:close/>
                </a:path>
                <a:path w="4284980" h="1655445">
                  <a:moveTo>
                    <a:pt x="1990510" y="699143"/>
                  </a:moveTo>
                  <a:lnTo>
                    <a:pt x="1985703" y="699143"/>
                  </a:lnTo>
                  <a:lnTo>
                    <a:pt x="1986543" y="703924"/>
                  </a:lnTo>
                  <a:lnTo>
                    <a:pt x="1996258" y="711843"/>
                  </a:lnTo>
                  <a:lnTo>
                    <a:pt x="1990510" y="699143"/>
                  </a:lnTo>
                  <a:close/>
                </a:path>
                <a:path w="4284980" h="1655445">
                  <a:moveTo>
                    <a:pt x="2052535" y="699143"/>
                  </a:moveTo>
                  <a:lnTo>
                    <a:pt x="2013807" y="699143"/>
                  </a:lnTo>
                  <a:lnTo>
                    <a:pt x="2006383" y="711843"/>
                  </a:lnTo>
                  <a:lnTo>
                    <a:pt x="2036932" y="711843"/>
                  </a:lnTo>
                  <a:lnTo>
                    <a:pt x="2052535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4252" y="702057"/>
                  </a:lnTo>
                  <a:lnTo>
                    <a:pt x="1986543" y="703924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0677" y="699143"/>
                  </a:lnTo>
                  <a:lnTo>
                    <a:pt x="1984252" y="702057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872984" y="686443"/>
                  </a:moveTo>
                  <a:lnTo>
                    <a:pt x="1869089" y="686443"/>
                  </a:lnTo>
                  <a:lnTo>
                    <a:pt x="1865278" y="699143"/>
                  </a:lnTo>
                  <a:lnTo>
                    <a:pt x="1866670" y="699143"/>
                  </a:lnTo>
                  <a:lnTo>
                    <a:pt x="1872984" y="686443"/>
                  </a:lnTo>
                  <a:close/>
                </a:path>
                <a:path w="4284980" h="1655445">
                  <a:moveTo>
                    <a:pt x="1936564" y="686443"/>
                  </a:moveTo>
                  <a:lnTo>
                    <a:pt x="1898523" y="686443"/>
                  </a:lnTo>
                  <a:lnTo>
                    <a:pt x="1881458" y="699143"/>
                  </a:lnTo>
                  <a:lnTo>
                    <a:pt x="1929297" y="699143"/>
                  </a:lnTo>
                  <a:lnTo>
                    <a:pt x="1936564" y="686443"/>
                  </a:lnTo>
                  <a:close/>
                </a:path>
                <a:path w="4284980" h="1655445">
                  <a:moveTo>
                    <a:pt x="1947419" y="686443"/>
                  </a:moveTo>
                  <a:lnTo>
                    <a:pt x="1939426" y="686443"/>
                  </a:lnTo>
                  <a:lnTo>
                    <a:pt x="1933591" y="699143"/>
                  </a:lnTo>
                  <a:lnTo>
                    <a:pt x="1938904" y="699143"/>
                  </a:lnTo>
                  <a:lnTo>
                    <a:pt x="1947398" y="686536"/>
                  </a:lnTo>
                  <a:close/>
                </a:path>
                <a:path w="4284980" h="1655445">
                  <a:moveTo>
                    <a:pt x="1948140" y="686443"/>
                  </a:moveTo>
                  <a:lnTo>
                    <a:pt x="1947460" y="686443"/>
                  </a:lnTo>
                  <a:lnTo>
                    <a:pt x="1944508" y="699143"/>
                  </a:lnTo>
                  <a:lnTo>
                    <a:pt x="1948687" y="699143"/>
                  </a:lnTo>
                  <a:lnTo>
                    <a:pt x="1948140" y="686443"/>
                  </a:lnTo>
                  <a:close/>
                </a:path>
                <a:path w="4284980" h="1655445">
                  <a:moveTo>
                    <a:pt x="2013315" y="686443"/>
                  </a:moveTo>
                  <a:lnTo>
                    <a:pt x="1954961" y="686443"/>
                  </a:lnTo>
                  <a:lnTo>
                    <a:pt x="1948687" y="699143"/>
                  </a:lnTo>
                  <a:lnTo>
                    <a:pt x="2013703" y="699143"/>
                  </a:lnTo>
                  <a:lnTo>
                    <a:pt x="2013315" y="686443"/>
                  </a:lnTo>
                  <a:close/>
                </a:path>
                <a:path w="4284980" h="1655445">
                  <a:moveTo>
                    <a:pt x="2082431" y="686443"/>
                  </a:moveTo>
                  <a:lnTo>
                    <a:pt x="2036445" y="686443"/>
                  </a:lnTo>
                  <a:lnTo>
                    <a:pt x="2028952" y="699143"/>
                  </a:lnTo>
                  <a:lnTo>
                    <a:pt x="2077590" y="699143"/>
                  </a:lnTo>
                  <a:lnTo>
                    <a:pt x="2082431" y="686443"/>
                  </a:lnTo>
                  <a:close/>
                </a:path>
                <a:path w="4284980" h="1655445">
                  <a:moveTo>
                    <a:pt x="1947460" y="686443"/>
                  </a:moveTo>
                  <a:close/>
                </a:path>
                <a:path w="4284980" h="1655445">
                  <a:moveTo>
                    <a:pt x="1954657" y="673743"/>
                  </a:moveTo>
                  <a:lnTo>
                    <a:pt x="1918722" y="673743"/>
                  </a:lnTo>
                  <a:lnTo>
                    <a:pt x="1915245" y="686443"/>
                  </a:lnTo>
                  <a:lnTo>
                    <a:pt x="1940459" y="686443"/>
                  </a:lnTo>
                  <a:lnTo>
                    <a:pt x="1954657" y="673743"/>
                  </a:lnTo>
                  <a:close/>
                </a:path>
                <a:path w="4284980" h="1655445">
                  <a:moveTo>
                    <a:pt x="1967348" y="673743"/>
                  </a:moveTo>
                  <a:lnTo>
                    <a:pt x="1954657" y="673743"/>
                  </a:lnTo>
                  <a:lnTo>
                    <a:pt x="1943846" y="686443"/>
                  </a:lnTo>
                  <a:lnTo>
                    <a:pt x="1969515" y="686443"/>
                  </a:lnTo>
                  <a:lnTo>
                    <a:pt x="1967348" y="673743"/>
                  </a:lnTo>
                  <a:close/>
                </a:path>
                <a:path w="4284980" h="1655445">
                  <a:moveTo>
                    <a:pt x="2112893" y="673743"/>
                  </a:moveTo>
                  <a:lnTo>
                    <a:pt x="1985816" y="673743"/>
                  </a:lnTo>
                  <a:lnTo>
                    <a:pt x="1979799" y="686443"/>
                  </a:lnTo>
                  <a:lnTo>
                    <a:pt x="2109959" y="686443"/>
                  </a:lnTo>
                  <a:lnTo>
                    <a:pt x="2112893" y="673743"/>
                  </a:lnTo>
                  <a:close/>
                </a:path>
                <a:path w="4284980" h="1655445">
                  <a:moveTo>
                    <a:pt x="1940605" y="661043"/>
                  </a:moveTo>
                  <a:lnTo>
                    <a:pt x="1929778" y="673743"/>
                  </a:lnTo>
                  <a:lnTo>
                    <a:pt x="1941757" y="673743"/>
                  </a:lnTo>
                  <a:lnTo>
                    <a:pt x="1940605" y="661043"/>
                  </a:lnTo>
                  <a:close/>
                </a:path>
                <a:path w="4284980" h="1655445">
                  <a:moveTo>
                    <a:pt x="2004859" y="661043"/>
                  </a:moveTo>
                  <a:lnTo>
                    <a:pt x="1949390" y="661043"/>
                  </a:lnTo>
                  <a:lnTo>
                    <a:pt x="1941757" y="673743"/>
                  </a:lnTo>
                  <a:lnTo>
                    <a:pt x="2003556" y="673743"/>
                  </a:lnTo>
                  <a:lnTo>
                    <a:pt x="2004586" y="671918"/>
                  </a:lnTo>
                  <a:lnTo>
                    <a:pt x="2004859" y="661043"/>
                  </a:lnTo>
                  <a:close/>
                </a:path>
                <a:path w="4284980" h="1655445">
                  <a:moveTo>
                    <a:pt x="2004586" y="671918"/>
                  </a:moveTo>
                  <a:lnTo>
                    <a:pt x="2003556" y="673743"/>
                  </a:lnTo>
                  <a:lnTo>
                    <a:pt x="2004541" y="673743"/>
                  </a:lnTo>
                  <a:lnTo>
                    <a:pt x="2004586" y="671918"/>
                  </a:lnTo>
                  <a:close/>
                </a:path>
                <a:path w="4284980" h="1655445">
                  <a:moveTo>
                    <a:pt x="2104154" y="661043"/>
                  </a:moveTo>
                  <a:lnTo>
                    <a:pt x="2010726" y="661043"/>
                  </a:lnTo>
                  <a:lnTo>
                    <a:pt x="2004586" y="671918"/>
                  </a:lnTo>
                  <a:lnTo>
                    <a:pt x="2004541" y="673743"/>
                  </a:lnTo>
                  <a:lnTo>
                    <a:pt x="2094088" y="673743"/>
                  </a:lnTo>
                  <a:lnTo>
                    <a:pt x="2104154" y="661043"/>
                  </a:lnTo>
                  <a:close/>
                </a:path>
                <a:path w="4284980" h="1655445">
                  <a:moveTo>
                    <a:pt x="2155305" y="661043"/>
                  </a:moveTo>
                  <a:lnTo>
                    <a:pt x="2107624" y="661043"/>
                  </a:lnTo>
                  <a:lnTo>
                    <a:pt x="2101271" y="673743"/>
                  </a:lnTo>
                  <a:lnTo>
                    <a:pt x="2146415" y="673743"/>
                  </a:lnTo>
                  <a:lnTo>
                    <a:pt x="2155305" y="661043"/>
                  </a:lnTo>
                  <a:close/>
                </a:path>
                <a:path w="4284980" h="1655445">
                  <a:moveTo>
                    <a:pt x="2165855" y="661043"/>
                  </a:moveTo>
                  <a:lnTo>
                    <a:pt x="2164101" y="661043"/>
                  </a:lnTo>
                  <a:lnTo>
                    <a:pt x="2161915" y="673743"/>
                  </a:lnTo>
                  <a:lnTo>
                    <a:pt x="2165855" y="661043"/>
                  </a:lnTo>
                  <a:close/>
                </a:path>
                <a:path w="4284980" h="1655445">
                  <a:moveTo>
                    <a:pt x="2290301" y="610243"/>
                  </a:moveTo>
                  <a:lnTo>
                    <a:pt x="2082191" y="610243"/>
                  </a:lnTo>
                  <a:lnTo>
                    <a:pt x="2071983" y="622943"/>
                  </a:lnTo>
                  <a:lnTo>
                    <a:pt x="2205215" y="622943"/>
                  </a:lnTo>
                  <a:lnTo>
                    <a:pt x="2196294" y="635643"/>
                  </a:lnTo>
                  <a:lnTo>
                    <a:pt x="2007923" y="635643"/>
                  </a:lnTo>
                  <a:lnTo>
                    <a:pt x="2007827" y="648343"/>
                  </a:lnTo>
                  <a:lnTo>
                    <a:pt x="1986790" y="648343"/>
                  </a:lnTo>
                  <a:lnTo>
                    <a:pt x="1977871" y="661043"/>
                  </a:lnTo>
                  <a:lnTo>
                    <a:pt x="2172117" y="661043"/>
                  </a:lnTo>
                  <a:lnTo>
                    <a:pt x="2200677" y="648343"/>
                  </a:lnTo>
                  <a:lnTo>
                    <a:pt x="2290301" y="610243"/>
                  </a:lnTo>
                  <a:close/>
                </a:path>
                <a:path w="4284980" h="1655445">
                  <a:moveTo>
                    <a:pt x="2197310" y="622943"/>
                  </a:moveTo>
                  <a:lnTo>
                    <a:pt x="2050381" y="622943"/>
                  </a:lnTo>
                  <a:lnTo>
                    <a:pt x="2036109" y="635643"/>
                  </a:lnTo>
                  <a:lnTo>
                    <a:pt x="2192179" y="635643"/>
                  </a:lnTo>
                  <a:lnTo>
                    <a:pt x="2197310" y="622943"/>
                  </a:lnTo>
                  <a:close/>
                </a:path>
                <a:path w="4284980" h="1655445">
                  <a:moveTo>
                    <a:pt x="2295202" y="610243"/>
                  </a:moveTo>
                  <a:lnTo>
                    <a:pt x="2290301" y="610243"/>
                  </a:lnTo>
                  <a:lnTo>
                    <a:pt x="2286176" y="622943"/>
                  </a:lnTo>
                  <a:lnTo>
                    <a:pt x="2286930" y="622943"/>
                  </a:lnTo>
                  <a:lnTo>
                    <a:pt x="2295202" y="610243"/>
                  </a:lnTo>
                  <a:close/>
                </a:path>
                <a:path w="4284980" h="1655445">
                  <a:moveTo>
                    <a:pt x="2119281" y="597543"/>
                  </a:moveTo>
                  <a:lnTo>
                    <a:pt x="2111180" y="610243"/>
                  </a:lnTo>
                  <a:lnTo>
                    <a:pt x="2113647" y="610243"/>
                  </a:lnTo>
                  <a:lnTo>
                    <a:pt x="2119281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33364" y="597543"/>
                  </a:lnTo>
                  <a:lnTo>
                    <a:pt x="2124977" y="610243"/>
                  </a:lnTo>
                  <a:lnTo>
                    <a:pt x="2162123" y="610243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62123" y="610243"/>
                  </a:lnTo>
                  <a:lnTo>
                    <a:pt x="2162342" y="610243"/>
                  </a:lnTo>
                  <a:lnTo>
                    <a:pt x="2168252" y="601275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8252" y="601275"/>
                  </a:moveTo>
                  <a:lnTo>
                    <a:pt x="2162342" y="610243"/>
                  </a:lnTo>
                  <a:lnTo>
                    <a:pt x="2170096" y="610243"/>
                  </a:lnTo>
                  <a:lnTo>
                    <a:pt x="2168252" y="601275"/>
                  </a:lnTo>
                  <a:close/>
                </a:path>
                <a:path w="4284980" h="1655445">
                  <a:moveTo>
                    <a:pt x="2327171" y="597543"/>
                  </a:moveTo>
                  <a:lnTo>
                    <a:pt x="2177583" y="597543"/>
                  </a:lnTo>
                  <a:lnTo>
                    <a:pt x="2170096" y="610243"/>
                  </a:lnTo>
                  <a:lnTo>
                    <a:pt x="2307769" y="610243"/>
                  </a:lnTo>
                  <a:lnTo>
                    <a:pt x="2327171" y="597543"/>
                  </a:lnTo>
                  <a:close/>
                </a:path>
                <a:path w="4284980" h="1655445">
                  <a:moveTo>
                    <a:pt x="2170711" y="597543"/>
                  </a:moveTo>
                  <a:lnTo>
                    <a:pt x="2167484" y="597543"/>
                  </a:lnTo>
                  <a:lnTo>
                    <a:pt x="2168252" y="601275"/>
                  </a:lnTo>
                  <a:lnTo>
                    <a:pt x="2170711" y="597543"/>
                  </a:lnTo>
                  <a:close/>
                </a:path>
                <a:path w="4284980" h="1655445">
                  <a:moveTo>
                    <a:pt x="2160860" y="584843"/>
                  </a:moveTo>
                  <a:lnTo>
                    <a:pt x="2150201" y="584843"/>
                  </a:lnTo>
                  <a:lnTo>
                    <a:pt x="2147447" y="597543"/>
                  </a:lnTo>
                  <a:lnTo>
                    <a:pt x="2160860" y="584843"/>
                  </a:lnTo>
                  <a:close/>
                </a:path>
                <a:path w="4284980" h="1655445">
                  <a:moveTo>
                    <a:pt x="2177687" y="584843"/>
                  </a:moveTo>
                  <a:lnTo>
                    <a:pt x="2160860" y="584843"/>
                  </a:lnTo>
                  <a:lnTo>
                    <a:pt x="2165457" y="597543"/>
                  </a:lnTo>
                  <a:lnTo>
                    <a:pt x="2178787" y="597543"/>
                  </a:lnTo>
                  <a:lnTo>
                    <a:pt x="2177687" y="584843"/>
                  </a:lnTo>
                  <a:close/>
                </a:path>
                <a:path w="4284980" h="1655445">
                  <a:moveTo>
                    <a:pt x="2194493" y="584843"/>
                  </a:moveTo>
                  <a:lnTo>
                    <a:pt x="2186189" y="584843"/>
                  </a:lnTo>
                  <a:lnTo>
                    <a:pt x="2178787" y="597543"/>
                  </a:lnTo>
                  <a:lnTo>
                    <a:pt x="2188326" y="597543"/>
                  </a:lnTo>
                  <a:lnTo>
                    <a:pt x="2194493" y="584843"/>
                  </a:lnTo>
                  <a:close/>
                </a:path>
                <a:path w="4284980" h="1655445">
                  <a:moveTo>
                    <a:pt x="2363651" y="584843"/>
                  </a:moveTo>
                  <a:lnTo>
                    <a:pt x="2205267" y="584843"/>
                  </a:lnTo>
                  <a:lnTo>
                    <a:pt x="2203048" y="597543"/>
                  </a:lnTo>
                  <a:lnTo>
                    <a:pt x="2358111" y="597543"/>
                  </a:lnTo>
                  <a:lnTo>
                    <a:pt x="2363651" y="584843"/>
                  </a:lnTo>
                  <a:close/>
                </a:path>
                <a:path w="4284980" h="1655445">
                  <a:moveTo>
                    <a:pt x="2223529" y="572143"/>
                  </a:moveTo>
                  <a:lnTo>
                    <a:pt x="2180948" y="572143"/>
                  </a:lnTo>
                  <a:lnTo>
                    <a:pt x="2180869" y="584843"/>
                  </a:lnTo>
                  <a:lnTo>
                    <a:pt x="2223968" y="584843"/>
                  </a:lnTo>
                  <a:lnTo>
                    <a:pt x="2223529" y="572143"/>
                  </a:lnTo>
                  <a:close/>
                </a:path>
                <a:path w="4284980" h="1655445">
                  <a:moveTo>
                    <a:pt x="2229036" y="572143"/>
                  </a:moveTo>
                  <a:lnTo>
                    <a:pt x="2223968" y="584843"/>
                  </a:lnTo>
                  <a:lnTo>
                    <a:pt x="2228450" y="584843"/>
                  </a:lnTo>
                  <a:lnTo>
                    <a:pt x="2229036" y="572143"/>
                  </a:lnTo>
                  <a:close/>
                </a:path>
                <a:path w="4284980" h="1655445">
                  <a:moveTo>
                    <a:pt x="2384152" y="572143"/>
                  </a:moveTo>
                  <a:lnTo>
                    <a:pt x="2236489" y="572143"/>
                  </a:lnTo>
                  <a:lnTo>
                    <a:pt x="2233757" y="584843"/>
                  </a:lnTo>
                  <a:lnTo>
                    <a:pt x="2374540" y="584843"/>
                  </a:lnTo>
                  <a:lnTo>
                    <a:pt x="2384152" y="572143"/>
                  </a:lnTo>
                  <a:close/>
                </a:path>
                <a:path w="4284980" h="1655445">
                  <a:moveTo>
                    <a:pt x="2230377" y="559443"/>
                  </a:moveTo>
                  <a:lnTo>
                    <a:pt x="2216810" y="559443"/>
                  </a:lnTo>
                  <a:lnTo>
                    <a:pt x="2211384" y="572143"/>
                  </a:lnTo>
                  <a:lnTo>
                    <a:pt x="2219194" y="572143"/>
                  </a:lnTo>
                  <a:lnTo>
                    <a:pt x="2230377" y="559443"/>
                  </a:lnTo>
                  <a:close/>
                </a:path>
                <a:path w="4284980" h="1655445">
                  <a:moveTo>
                    <a:pt x="2424949" y="559443"/>
                  </a:moveTo>
                  <a:lnTo>
                    <a:pt x="2234513" y="559443"/>
                  </a:lnTo>
                  <a:lnTo>
                    <a:pt x="2237570" y="572143"/>
                  </a:lnTo>
                  <a:lnTo>
                    <a:pt x="2415408" y="572143"/>
                  </a:lnTo>
                  <a:lnTo>
                    <a:pt x="2424949" y="559443"/>
                  </a:lnTo>
                  <a:close/>
                </a:path>
                <a:path w="4284980" h="1655445">
                  <a:moveTo>
                    <a:pt x="2267653" y="546743"/>
                  </a:moveTo>
                  <a:lnTo>
                    <a:pt x="2256117" y="546743"/>
                  </a:lnTo>
                  <a:lnTo>
                    <a:pt x="2246716" y="559443"/>
                  </a:lnTo>
                  <a:lnTo>
                    <a:pt x="2260334" y="559443"/>
                  </a:lnTo>
                  <a:lnTo>
                    <a:pt x="2267653" y="546743"/>
                  </a:lnTo>
                  <a:close/>
                </a:path>
                <a:path w="4284980" h="1655445">
                  <a:moveTo>
                    <a:pt x="2474990" y="546743"/>
                  </a:moveTo>
                  <a:lnTo>
                    <a:pt x="2267653" y="546743"/>
                  </a:lnTo>
                  <a:lnTo>
                    <a:pt x="2268930" y="559443"/>
                  </a:lnTo>
                  <a:lnTo>
                    <a:pt x="2452155" y="559443"/>
                  </a:lnTo>
                  <a:lnTo>
                    <a:pt x="2474990" y="546743"/>
                  </a:lnTo>
                  <a:close/>
                </a:path>
                <a:path w="4284980" h="1655445">
                  <a:moveTo>
                    <a:pt x="2293998" y="534043"/>
                  </a:moveTo>
                  <a:lnTo>
                    <a:pt x="2288500" y="534043"/>
                  </a:lnTo>
                  <a:lnTo>
                    <a:pt x="2281673" y="546743"/>
                  </a:lnTo>
                  <a:lnTo>
                    <a:pt x="2294710" y="546743"/>
                  </a:lnTo>
                  <a:lnTo>
                    <a:pt x="2293998" y="534043"/>
                  </a:lnTo>
                  <a:close/>
                </a:path>
                <a:path w="4284980" h="1655445">
                  <a:moveTo>
                    <a:pt x="2298665" y="535921"/>
                  </a:moveTo>
                  <a:lnTo>
                    <a:pt x="2295872" y="546743"/>
                  </a:lnTo>
                  <a:lnTo>
                    <a:pt x="2299673" y="546743"/>
                  </a:lnTo>
                  <a:lnTo>
                    <a:pt x="2298665" y="535921"/>
                  </a:lnTo>
                  <a:close/>
                </a:path>
                <a:path w="4284980" h="1655445">
                  <a:moveTo>
                    <a:pt x="2317835" y="534043"/>
                  </a:moveTo>
                  <a:lnTo>
                    <a:pt x="2314353" y="534043"/>
                  </a:lnTo>
                  <a:lnTo>
                    <a:pt x="2299673" y="546743"/>
                  </a:lnTo>
                  <a:lnTo>
                    <a:pt x="2306193" y="546743"/>
                  </a:lnTo>
                  <a:lnTo>
                    <a:pt x="2317835" y="534043"/>
                  </a:lnTo>
                  <a:close/>
                </a:path>
                <a:path w="4284980" h="1655445">
                  <a:moveTo>
                    <a:pt x="2486400" y="534043"/>
                  </a:moveTo>
                  <a:lnTo>
                    <a:pt x="2339159" y="534043"/>
                  </a:lnTo>
                  <a:lnTo>
                    <a:pt x="2327681" y="546743"/>
                  </a:lnTo>
                  <a:lnTo>
                    <a:pt x="2488055" y="546743"/>
                  </a:lnTo>
                  <a:lnTo>
                    <a:pt x="2486400" y="534043"/>
                  </a:lnTo>
                  <a:close/>
                </a:path>
                <a:path w="4284980" h="1655445">
                  <a:moveTo>
                    <a:pt x="2494515" y="534043"/>
                  </a:moveTo>
                  <a:lnTo>
                    <a:pt x="2488055" y="546743"/>
                  </a:lnTo>
                  <a:lnTo>
                    <a:pt x="2495835" y="546743"/>
                  </a:lnTo>
                  <a:lnTo>
                    <a:pt x="2494515" y="534043"/>
                  </a:lnTo>
                  <a:close/>
                </a:path>
                <a:path w="4284980" h="1655445">
                  <a:moveTo>
                    <a:pt x="2299149" y="534043"/>
                  </a:moveTo>
                  <a:lnTo>
                    <a:pt x="2298490" y="534043"/>
                  </a:lnTo>
                  <a:lnTo>
                    <a:pt x="2298665" y="535921"/>
                  </a:lnTo>
                  <a:lnTo>
                    <a:pt x="2299149" y="534043"/>
                  </a:lnTo>
                  <a:close/>
                </a:path>
                <a:path w="4284980" h="1655445">
                  <a:moveTo>
                    <a:pt x="2383335" y="521343"/>
                  </a:moveTo>
                  <a:lnTo>
                    <a:pt x="2320221" y="521343"/>
                  </a:lnTo>
                  <a:lnTo>
                    <a:pt x="2313478" y="534043"/>
                  </a:lnTo>
                  <a:lnTo>
                    <a:pt x="2380477" y="534043"/>
                  </a:lnTo>
                  <a:lnTo>
                    <a:pt x="2383335" y="521343"/>
                  </a:lnTo>
                  <a:close/>
                </a:path>
                <a:path w="4284980" h="1655445">
                  <a:moveTo>
                    <a:pt x="2390173" y="521343"/>
                  </a:moveTo>
                  <a:lnTo>
                    <a:pt x="2380477" y="534043"/>
                  </a:lnTo>
                  <a:lnTo>
                    <a:pt x="2395911" y="534043"/>
                  </a:lnTo>
                  <a:lnTo>
                    <a:pt x="2390173" y="521343"/>
                  </a:lnTo>
                  <a:close/>
                </a:path>
                <a:path w="4284980" h="1655445">
                  <a:moveTo>
                    <a:pt x="2541972" y="521343"/>
                  </a:moveTo>
                  <a:lnTo>
                    <a:pt x="2400581" y="521343"/>
                  </a:lnTo>
                  <a:lnTo>
                    <a:pt x="2395911" y="534043"/>
                  </a:lnTo>
                  <a:lnTo>
                    <a:pt x="2525430" y="534043"/>
                  </a:lnTo>
                  <a:lnTo>
                    <a:pt x="2541972" y="521343"/>
                  </a:lnTo>
                  <a:close/>
                </a:path>
                <a:path w="4284980" h="1655445">
                  <a:moveTo>
                    <a:pt x="2398246" y="508643"/>
                  </a:moveTo>
                  <a:lnTo>
                    <a:pt x="2352321" y="508643"/>
                  </a:lnTo>
                  <a:lnTo>
                    <a:pt x="2350488" y="521343"/>
                  </a:lnTo>
                  <a:lnTo>
                    <a:pt x="2394989" y="521343"/>
                  </a:lnTo>
                  <a:lnTo>
                    <a:pt x="2398246" y="508643"/>
                  </a:lnTo>
                  <a:close/>
                </a:path>
                <a:path w="4284980" h="1655445">
                  <a:moveTo>
                    <a:pt x="2409710" y="508643"/>
                  </a:moveTo>
                  <a:lnTo>
                    <a:pt x="2398246" y="508643"/>
                  </a:lnTo>
                  <a:lnTo>
                    <a:pt x="2399764" y="521343"/>
                  </a:lnTo>
                  <a:lnTo>
                    <a:pt x="2404114" y="521343"/>
                  </a:lnTo>
                  <a:lnTo>
                    <a:pt x="2409710" y="508643"/>
                  </a:lnTo>
                  <a:close/>
                </a:path>
                <a:path w="4284980" h="1655445">
                  <a:moveTo>
                    <a:pt x="2565285" y="508643"/>
                  </a:moveTo>
                  <a:lnTo>
                    <a:pt x="2417889" y="508643"/>
                  </a:lnTo>
                  <a:lnTo>
                    <a:pt x="2408837" y="521343"/>
                  </a:lnTo>
                  <a:lnTo>
                    <a:pt x="2562364" y="521343"/>
                  </a:lnTo>
                  <a:lnTo>
                    <a:pt x="2565285" y="508643"/>
                  </a:lnTo>
                  <a:close/>
                </a:path>
                <a:path w="4284980" h="1655445">
                  <a:moveTo>
                    <a:pt x="2575419" y="508643"/>
                  </a:moveTo>
                  <a:lnTo>
                    <a:pt x="2565285" y="508643"/>
                  </a:lnTo>
                  <a:lnTo>
                    <a:pt x="2567571" y="521343"/>
                  </a:lnTo>
                  <a:lnTo>
                    <a:pt x="2575419" y="508643"/>
                  </a:lnTo>
                  <a:close/>
                </a:path>
                <a:path w="4284980" h="1655445">
                  <a:moveTo>
                    <a:pt x="2393345" y="495943"/>
                  </a:moveTo>
                  <a:lnTo>
                    <a:pt x="2386352" y="495943"/>
                  </a:lnTo>
                  <a:lnTo>
                    <a:pt x="2375713" y="508643"/>
                  </a:lnTo>
                  <a:lnTo>
                    <a:pt x="2398424" y="508643"/>
                  </a:lnTo>
                  <a:lnTo>
                    <a:pt x="2393345" y="495943"/>
                  </a:lnTo>
                  <a:close/>
                </a:path>
                <a:path w="4284980" h="1655445">
                  <a:moveTo>
                    <a:pt x="2451187" y="495943"/>
                  </a:moveTo>
                  <a:lnTo>
                    <a:pt x="2407376" y="495943"/>
                  </a:lnTo>
                  <a:lnTo>
                    <a:pt x="2398424" y="508643"/>
                  </a:lnTo>
                  <a:lnTo>
                    <a:pt x="2452883" y="508643"/>
                  </a:lnTo>
                  <a:lnTo>
                    <a:pt x="2451187" y="495943"/>
                  </a:lnTo>
                  <a:close/>
                </a:path>
                <a:path w="4284980" h="1655445">
                  <a:moveTo>
                    <a:pt x="2463267" y="495943"/>
                  </a:moveTo>
                  <a:lnTo>
                    <a:pt x="2455438" y="495943"/>
                  </a:lnTo>
                  <a:lnTo>
                    <a:pt x="2458485" y="508643"/>
                  </a:lnTo>
                  <a:lnTo>
                    <a:pt x="2463267" y="495943"/>
                  </a:lnTo>
                  <a:close/>
                </a:path>
                <a:path w="4284980" h="1655445">
                  <a:moveTo>
                    <a:pt x="2600237" y="495943"/>
                  </a:moveTo>
                  <a:lnTo>
                    <a:pt x="2472725" y="495943"/>
                  </a:lnTo>
                  <a:lnTo>
                    <a:pt x="2467301" y="508643"/>
                  </a:lnTo>
                  <a:lnTo>
                    <a:pt x="2601673" y="508643"/>
                  </a:lnTo>
                  <a:lnTo>
                    <a:pt x="2600237" y="495943"/>
                  </a:lnTo>
                  <a:close/>
                </a:path>
                <a:path w="4284980" h="1655445">
                  <a:moveTo>
                    <a:pt x="2421842" y="495676"/>
                  </a:moveTo>
                  <a:lnTo>
                    <a:pt x="2421648" y="495943"/>
                  </a:lnTo>
                  <a:lnTo>
                    <a:pt x="2421784" y="495943"/>
                  </a:lnTo>
                  <a:lnTo>
                    <a:pt x="2421842" y="495676"/>
                  </a:lnTo>
                  <a:close/>
                </a:path>
                <a:path w="4284980" h="1655445">
                  <a:moveTo>
                    <a:pt x="2441836" y="483243"/>
                  </a:moveTo>
                  <a:lnTo>
                    <a:pt x="2436328" y="483243"/>
                  </a:lnTo>
                  <a:lnTo>
                    <a:pt x="2427386" y="495943"/>
                  </a:lnTo>
                  <a:lnTo>
                    <a:pt x="2442176" y="495943"/>
                  </a:lnTo>
                  <a:lnTo>
                    <a:pt x="2444600" y="489555"/>
                  </a:lnTo>
                  <a:lnTo>
                    <a:pt x="2441836" y="483243"/>
                  </a:lnTo>
                  <a:close/>
                </a:path>
                <a:path w="4284980" h="1655445">
                  <a:moveTo>
                    <a:pt x="2444600" y="489555"/>
                  </a:moveTo>
                  <a:lnTo>
                    <a:pt x="2442176" y="495943"/>
                  </a:lnTo>
                  <a:lnTo>
                    <a:pt x="2447396" y="495943"/>
                  </a:lnTo>
                  <a:lnTo>
                    <a:pt x="2444600" y="489555"/>
                  </a:lnTo>
                  <a:close/>
                </a:path>
                <a:path w="4284980" h="1655445">
                  <a:moveTo>
                    <a:pt x="2577243" y="483243"/>
                  </a:moveTo>
                  <a:lnTo>
                    <a:pt x="2446994" y="483243"/>
                  </a:lnTo>
                  <a:lnTo>
                    <a:pt x="2444600" y="489555"/>
                  </a:lnTo>
                  <a:lnTo>
                    <a:pt x="2447396" y="495943"/>
                  </a:lnTo>
                  <a:lnTo>
                    <a:pt x="2563058" y="495943"/>
                  </a:lnTo>
                  <a:lnTo>
                    <a:pt x="2564977" y="494720"/>
                  </a:lnTo>
                  <a:lnTo>
                    <a:pt x="2577243" y="483243"/>
                  </a:lnTo>
                  <a:close/>
                </a:path>
                <a:path w="4284980" h="1655445">
                  <a:moveTo>
                    <a:pt x="2638642" y="483243"/>
                  </a:moveTo>
                  <a:lnTo>
                    <a:pt x="2582995" y="483243"/>
                  </a:lnTo>
                  <a:lnTo>
                    <a:pt x="2564977" y="494720"/>
                  </a:lnTo>
                  <a:lnTo>
                    <a:pt x="2563670" y="495943"/>
                  </a:lnTo>
                  <a:lnTo>
                    <a:pt x="2618857" y="495943"/>
                  </a:lnTo>
                  <a:lnTo>
                    <a:pt x="2638642" y="483243"/>
                  </a:lnTo>
                  <a:close/>
                </a:path>
                <a:path w="4284980" h="1655445">
                  <a:moveTo>
                    <a:pt x="2430873" y="483243"/>
                  </a:moveTo>
                  <a:lnTo>
                    <a:pt x="2424528" y="483243"/>
                  </a:lnTo>
                  <a:lnTo>
                    <a:pt x="2421842" y="495676"/>
                  </a:lnTo>
                  <a:lnTo>
                    <a:pt x="2430873" y="483243"/>
                  </a:lnTo>
                  <a:close/>
                </a:path>
                <a:path w="4284980" h="1655445">
                  <a:moveTo>
                    <a:pt x="2601839" y="470543"/>
                  </a:moveTo>
                  <a:lnTo>
                    <a:pt x="2500201" y="470543"/>
                  </a:lnTo>
                  <a:lnTo>
                    <a:pt x="2497633" y="474448"/>
                  </a:lnTo>
                  <a:lnTo>
                    <a:pt x="2496473" y="483243"/>
                  </a:lnTo>
                  <a:lnTo>
                    <a:pt x="2577243" y="483243"/>
                  </a:lnTo>
                  <a:lnTo>
                    <a:pt x="2564977" y="494720"/>
                  </a:lnTo>
                  <a:lnTo>
                    <a:pt x="2582995" y="483243"/>
                  </a:lnTo>
                  <a:lnTo>
                    <a:pt x="2601839" y="470543"/>
                  </a:lnTo>
                  <a:close/>
                </a:path>
                <a:path w="4284980" h="1655445">
                  <a:moveTo>
                    <a:pt x="2468830" y="470543"/>
                  </a:moveTo>
                  <a:lnTo>
                    <a:pt x="2461931" y="483243"/>
                  </a:lnTo>
                  <a:lnTo>
                    <a:pt x="2465636" y="483243"/>
                  </a:lnTo>
                  <a:lnTo>
                    <a:pt x="2468830" y="470543"/>
                  </a:lnTo>
                  <a:close/>
                </a:path>
                <a:path w="4284980" h="1655445">
                  <a:moveTo>
                    <a:pt x="2498149" y="470543"/>
                  </a:moveTo>
                  <a:lnTo>
                    <a:pt x="2482311" y="470543"/>
                  </a:lnTo>
                  <a:lnTo>
                    <a:pt x="2475678" y="483243"/>
                  </a:lnTo>
                  <a:lnTo>
                    <a:pt x="2491850" y="483243"/>
                  </a:lnTo>
                  <a:lnTo>
                    <a:pt x="2497633" y="474448"/>
                  </a:lnTo>
                  <a:lnTo>
                    <a:pt x="2498149" y="470543"/>
                  </a:lnTo>
                  <a:close/>
                </a:path>
                <a:path w="4284980" h="1655445">
                  <a:moveTo>
                    <a:pt x="2712571" y="457843"/>
                  </a:moveTo>
                  <a:lnTo>
                    <a:pt x="2655547" y="457843"/>
                  </a:lnTo>
                  <a:lnTo>
                    <a:pt x="2649327" y="470543"/>
                  </a:lnTo>
                  <a:lnTo>
                    <a:pt x="2608625" y="470543"/>
                  </a:lnTo>
                  <a:lnTo>
                    <a:pt x="2592387" y="483243"/>
                  </a:lnTo>
                  <a:lnTo>
                    <a:pt x="2665054" y="483243"/>
                  </a:lnTo>
                  <a:lnTo>
                    <a:pt x="2691797" y="470543"/>
                  </a:lnTo>
                  <a:lnTo>
                    <a:pt x="2712571" y="457843"/>
                  </a:lnTo>
                  <a:close/>
                </a:path>
                <a:path w="4284980" h="1655445">
                  <a:moveTo>
                    <a:pt x="2500201" y="470543"/>
                  </a:moveTo>
                  <a:lnTo>
                    <a:pt x="2498149" y="470543"/>
                  </a:lnTo>
                  <a:lnTo>
                    <a:pt x="2497633" y="474448"/>
                  </a:lnTo>
                  <a:lnTo>
                    <a:pt x="2500201" y="470543"/>
                  </a:lnTo>
                  <a:close/>
                </a:path>
                <a:path w="4284980" h="1655445">
                  <a:moveTo>
                    <a:pt x="2635734" y="457843"/>
                  </a:moveTo>
                  <a:lnTo>
                    <a:pt x="2515237" y="457843"/>
                  </a:lnTo>
                  <a:lnTo>
                    <a:pt x="2509541" y="470543"/>
                  </a:lnTo>
                  <a:lnTo>
                    <a:pt x="2634301" y="470543"/>
                  </a:lnTo>
                  <a:lnTo>
                    <a:pt x="2635734" y="457843"/>
                  </a:lnTo>
                  <a:close/>
                </a:path>
                <a:path w="4284980" h="1655445">
                  <a:moveTo>
                    <a:pt x="2639443" y="457843"/>
                  </a:moveTo>
                  <a:lnTo>
                    <a:pt x="2634301" y="470543"/>
                  </a:lnTo>
                  <a:lnTo>
                    <a:pt x="2634982" y="470543"/>
                  </a:lnTo>
                  <a:lnTo>
                    <a:pt x="2638144" y="465923"/>
                  </a:lnTo>
                  <a:lnTo>
                    <a:pt x="2639443" y="457843"/>
                  </a:lnTo>
                  <a:close/>
                </a:path>
                <a:path w="4284980" h="1655445">
                  <a:moveTo>
                    <a:pt x="2638144" y="465923"/>
                  </a:moveTo>
                  <a:lnTo>
                    <a:pt x="2634982" y="470543"/>
                  </a:lnTo>
                  <a:lnTo>
                    <a:pt x="2637401" y="470543"/>
                  </a:lnTo>
                  <a:lnTo>
                    <a:pt x="2638144" y="465923"/>
                  </a:lnTo>
                  <a:close/>
                </a:path>
                <a:path w="4284980" h="1655445">
                  <a:moveTo>
                    <a:pt x="2643673" y="457843"/>
                  </a:moveTo>
                  <a:lnTo>
                    <a:pt x="2638144" y="465923"/>
                  </a:lnTo>
                  <a:lnTo>
                    <a:pt x="2637401" y="470543"/>
                  </a:lnTo>
                  <a:lnTo>
                    <a:pt x="2649327" y="470543"/>
                  </a:lnTo>
                  <a:lnTo>
                    <a:pt x="2643673" y="457843"/>
                  </a:lnTo>
                  <a:close/>
                </a:path>
                <a:path w="4284980" h="1655445">
                  <a:moveTo>
                    <a:pt x="2535530" y="445143"/>
                  </a:moveTo>
                  <a:lnTo>
                    <a:pt x="2526912" y="457843"/>
                  </a:lnTo>
                  <a:lnTo>
                    <a:pt x="2528713" y="457843"/>
                  </a:lnTo>
                  <a:lnTo>
                    <a:pt x="2535530" y="445143"/>
                  </a:lnTo>
                  <a:close/>
                </a:path>
                <a:path w="4284980" h="1655445">
                  <a:moveTo>
                    <a:pt x="2575759" y="445143"/>
                  </a:moveTo>
                  <a:lnTo>
                    <a:pt x="2540796" y="445143"/>
                  </a:lnTo>
                  <a:lnTo>
                    <a:pt x="2528713" y="457843"/>
                  </a:lnTo>
                  <a:lnTo>
                    <a:pt x="2568199" y="457843"/>
                  </a:lnTo>
                  <a:lnTo>
                    <a:pt x="2575759" y="445143"/>
                  </a:lnTo>
                  <a:close/>
                </a:path>
                <a:path w="4284980" h="1655445">
                  <a:moveTo>
                    <a:pt x="2673766" y="445143"/>
                  </a:moveTo>
                  <a:lnTo>
                    <a:pt x="2578082" y="445143"/>
                  </a:lnTo>
                  <a:lnTo>
                    <a:pt x="2575763" y="457843"/>
                  </a:lnTo>
                  <a:lnTo>
                    <a:pt x="2672004" y="457843"/>
                  </a:lnTo>
                  <a:lnTo>
                    <a:pt x="2673766" y="445143"/>
                  </a:lnTo>
                  <a:close/>
                </a:path>
                <a:path w="4284980" h="1655445">
                  <a:moveTo>
                    <a:pt x="2681787" y="445143"/>
                  </a:moveTo>
                  <a:lnTo>
                    <a:pt x="2674101" y="445143"/>
                  </a:lnTo>
                  <a:lnTo>
                    <a:pt x="2675264" y="457843"/>
                  </a:lnTo>
                  <a:lnTo>
                    <a:pt x="2681787" y="445143"/>
                  </a:lnTo>
                  <a:close/>
                </a:path>
                <a:path w="4284980" h="1655445">
                  <a:moveTo>
                    <a:pt x="2744120" y="445143"/>
                  </a:moveTo>
                  <a:lnTo>
                    <a:pt x="2686426" y="445143"/>
                  </a:lnTo>
                  <a:lnTo>
                    <a:pt x="2679400" y="457843"/>
                  </a:lnTo>
                  <a:lnTo>
                    <a:pt x="2746214" y="457843"/>
                  </a:lnTo>
                  <a:lnTo>
                    <a:pt x="2744120" y="445143"/>
                  </a:lnTo>
                  <a:close/>
                </a:path>
                <a:path w="4284980" h="1655445">
                  <a:moveTo>
                    <a:pt x="2762811" y="445143"/>
                  </a:moveTo>
                  <a:lnTo>
                    <a:pt x="2748727" y="445143"/>
                  </a:lnTo>
                  <a:lnTo>
                    <a:pt x="2753450" y="457843"/>
                  </a:lnTo>
                  <a:lnTo>
                    <a:pt x="2762811" y="445143"/>
                  </a:lnTo>
                  <a:close/>
                </a:path>
                <a:path w="4284980" h="1655445">
                  <a:moveTo>
                    <a:pt x="2578450" y="432443"/>
                  </a:moveTo>
                  <a:lnTo>
                    <a:pt x="2569214" y="445143"/>
                  </a:lnTo>
                  <a:lnTo>
                    <a:pt x="2579687" y="436830"/>
                  </a:lnTo>
                  <a:lnTo>
                    <a:pt x="2578450" y="432443"/>
                  </a:lnTo>
                  <a:close/>
                </a:path>
                <a:path w="4284980" h="1655445">
                  <a:moveTo>
                    <a:pt x="2715612" y="432443"/>
                  </a:moveTo>
                  <a:lnTo>
                    <a:pt x="2585213" y="432443"/>
                  </a:lnTo>
                  <a:lnTo>
                    <a:pt x="2579687" y="436830"/>
                  </a:lnTo>
                  <a:lnTo>
                    <a:pt x="2582031" y="445143"/>
                  </a:lnTo>
                  <a:lnTo>
                    <a:pt x="2704507" y="445143"/>
                  </a:lnTo>
                  <a:lnTo>
                    <a:pt x="2715612" y="432443"/>
                  </a:lnTo>
                  <a:close/>
                </a:path>
                <a:path w="4284980" h="1655445">
                  <a:moveTo>
                    <a:pt x="2782370" y="432443"/>
                  </a:moveTo>
                  <a:lnTo>
                    <a:pt x="2726168" y="432443"/>
                  </a:lnTo>
                  <a:lnTo>
                    <a:pt x="2714379" y="445143"/>
                  </a:lnTo>
                  <a:lnTo>
                    <a:pt x="2774081" y="445143"/>
                  </a:lnTo>
                  <a:lnTo>
                    <a:pt x="2782370" y="432443"/>
                  </a:lnTo>
                  <a:close/>
                </a:path>
                <a:path w="4284980" h="1655445">
                  <a:moveTo>
                    <a:pt x="2603423" y="419743"/>
                  </a:moveTo>
                  <a:lnTo>
                    <a:pt x="2591821" y="432443"/>
                  </a:lnTo>
                  <a:lnTo>
                    <a:pt x="2602805" y="432443"/>
                  </a:lnTo>
                  <a:lnTo>
                    <a:pt x="2603423" y="419743"/>
                  </a:lnTo>
                  <a:close/>
                </a:path>
                <a:path w="4284980" h="1655445">
                  <a:moveTo>
                    <a:pt x="2647935" y="419743"/>
                  </a:moveTo>
                  <a:lnTo>
                    <a:pt x="2633223" y="419743"/>
                  </a:lnTo>
                  <a:lnTo>
                    <a:pt x="2615546" y="432443"/>
                  </a:lnTo>
                  <a:lnTo>
                    <a:pt x="2650626" y="432443"/>
                  </a:lnTo>
                  <a:lnTo>
                    <a:pt x="2647935" y="419743"/>
                  </a:lnTo>
                  <a:close/>
                </a:path>
                <a:path w="4284980" h="1655445">
                  <a:moveTo>
                    <a:pt x="2753370" y="419743"/>
                  </a:moveTo>
                  <a:lnTo>
                    <a:pt x="2652587" y="419743"/>
                  </a:lnTo>
                  <a:lnTo>
                    <a:pt x="2651377" y="432443"/>
                  </a:lnTo>
                  <a:lnTo>
                    <a:pt x="2741974" y="432443"/>
                  </a:lnTo>
                  <a:lnTo>
                    <a:pt x="2753370" y="419743"/>
                  </a:lnTo>
                  <a:close/>
                </a:path>
                <a:path w="4284980" h="1655445">
                  <a:moveTo>
                    <a:pt x="2823866" y="419743"/>
                  </a:moveTo>
                  <a:lnTo>
                    <a:pt x="2763356" y="419743"/>
                  </a:lnTo>
                  <a:lnTo>
                    <a:pt x="2752099" y="432443"/>
                  </a:lnTo>
                  <a:lnTo>
                    <a:pt x="2816118" y="432443"/>
                  </a:lnTo>
                  <a:lnTo>
                    <a:pt x="2823605" y="420904"/>
                  </a:lnTo>
                  <a:lnTo>
                    <a:pt x="2823866" y="419743"/>
                  </a:lnTo>
                  <a:close/>
                </a:path>
                <a:path w="4284980" h="1655445">
                  <a:moveTo>
                    <a:pt x="2828157" y="419743"/>
                  </a:moveTo>
                  <a:lnTo>
                    <a:pt x="2824359" y="419743"/>
                  </a:lnTo>
                  <a:lnTo>
                    <a:pt x="2823605" y="420904"/>
                  </a:lnTo>
                  <a:lnTo>
                    <a:pt x="2821008" y="432443"/>
                  </a:lnTo>
                  <a:lnTo>
                    <a:pt x="2830714" y="432443"/>
                  </a:lnTo>
                  <a:lnTo>
                    <a:pt x="2828157" y="419743"/>
                  </a:lnTo>
                  <a:close/>
                </a:path>
                <a:path w="4284980" h="1655445">
                  <a:moveTo>
                    <a:pt x="2824359" y="419743"/>
                  </a:moveTo>
                  <a:lnTo>
                    <a:pt x="2823866" y="419743"/>
                  </a:lnTo>
                  <a:lnTo>
                    <a:pt x="2823605" y="420904"/>
                  </a:lnTo>
                  <a:lnTo>
                    <a:pt x="2824359" y="419743"/>
                  </a:lnTo>
                  <a:close/>
                </a:path>
                <a:path w="4284980" h="1655445">
                  <a:moveTo>
                    <a:pt x="2663117" y="407043"/>
                  </a:moveTo>
                  <a:lnTo>
                    <a:pt x="2657107" y="407043"/>
                  </a:lnTo>
                  <a:lnTo>
                    <a:pt x="2647453" y="419743"/>
                  </a:lnTo>
                  <a:lnTo>
                    <a:pt x="2655966" y="419743"/>
                  </a:lnTo>
                  <a:lnTo>
                    <a:pt x="2663117" y="407043"/>
                  </a:lnTo>
                  <a:close/>
                </a:path>
                <a:path w="4284980" h="1655445">
                  <a:moveTo>
                    <a:pt x="2803103" y="407043"/>
                  </a:moveTo>
                  <a:lnTo>
                    <a:pt x="2666908" y="407043"/>
                  </a:lnTo>
                  <a:lnTo>
                    <a:pt x="2658102" y="419743"/>
                  </a:lnTo>
                  <a:lnTo>
                    <a:pt x="2791459" y="419743"/>
                  </a:lnTo>
                  <a:lnTo>
                    <a:pt x="2803103" y="407043"/>
                  </a:lnTo>
                  <a:close/>
                </a:path>
                <a:path w="4284980" h="1655445">
                  <a:moveTo>
                    <a:pt x="2857447" y="407043"/>
                  </a:moveTo>
                  <a:lnTo>
                    <a:pt x="2803103" y="407043"/>
                  </a:lnTo>
                  <a:lnTo>
                    <a:pt x="2796551" y="419743"/>
                  </a:lnTo>
                  <a:lnTo>
                    <a:pt x="2855488" y="419743"/>
                  </a:lnTo>
                  <a:lnTo>
                    <a:pt x="2857447" y="407043"/>
                  </a:lnTo>
                  <a:close/>
                </a:path>
                <a:path w="4284980" h="1655445">
                  <a:moveTo>
                    <a:pt x="2802384" y="394343"/>
                  </a:moveTo>
                  <a:lnTo>
                    <a:pt x="2708446" y="394343"/>
                  </a:lnTo>
                  <a:lnTo>
                    <a:pt x="2706844" y="407043"/>
                  </a:lnTo>
                  <a:lnTo>
                    <a:pt x="2795679" y="407043"/>
                  </a:lnTo>
                  <a:lnTo>
                    <a:pt x="2802384" y="394343"/>
                  </a:lnTo>
                  <a:close/>
                </a:path>
                <a:path w="4284980" h="1655445">
                  <a:moveTo>
                    <a:pt x="2802612" y="394343"/>
                  </a:moveTo>
                  <a:lnTo>
                    <a:pt x="2802384" y="394343"/>
                  </a:lnTo>
                  <a:lnTo>
                    <a:pt x="2795679" y="407043"/>
                  </a:lnTo>
                  <a:lnTo>
                    <a:pt x="2802612" y="394343"/>
                  </a:lnTo>
                  <a:close/>
                </a:path>
                <a:path w="4284980" h="1655445">
                  <a:moveTo>
                    <a:pt x="2842467" y="394343"/>
                  </a:moveTo>
                  <a:lnTo>
                    <a:pt x="2802612" y="394343"/>
                  </a:lnTo>
                  <a:lnTo>
                    <a:pt x="2795679" y="407043"/>
                  </a:lnTo>
                  <a:lnTo>
                    <a:pt x="2832893" y="407043"/>
                  </a:lnTo>
                  <a:lnTo>
                    <a:pt x="2842467" y="394343"/>
                  </a:lnTo>
                  <a:close/>
                </a:path>
                <a:path w="4284980" h="1655445">
                  <a:moveTo>
                    <a:pt x="2882503" y="394343"/>
                  </a:moveTo>
                  <a:lnTo>
                    <a:pt x="2847969" y="394343"/>
                  </a:lnTo>
                  <a:lnTo>
                    <a:pt x="2837470" y="407043"/>
                  </a:lnTo>
                  <a:lnTo>
                    <a:pt x="2870137" y="407043"/>
                  </a:lnTo>
                  <a:lnTo>
                    <a:pt x="2882503" y="394343"/>
                  </a:lnTo>
                  <a:close/>
                </a:path>
                <a:path w="4284980" h="1655445">
                  <a:moveTo>
                    <a:pt x="2913848" y="394343"/>
                  </a:moveTo>
                  <a:lnTo>
                    <a:pt x="2884018" y="394343"/>
                  </a:lnTo>
                  <a:lnTo>
                    <a:pt x="2888535" y="407043"/>
                  </a:lnTo>
                  <a:lnTo>
                    <a:pt x="2893215" y="407043"/>
                  </a:lnTo>
                  <a:lnTo>
                    <a:pt x="2913848" y="394343"/>
                  </a:lnTo>
                  <a:close/>
                </a:path>
                <a:path w="4284980" h="1655445">
                  <a:moveTo>
                    <a:pt x="2813919" y="381643"/>
                  </a:moveTo>
                  <a:lnTo>
                    <a:pt x="2746424" y="381643"/>
                  </a:lnTo>
                  <a:lnTo>
                    <a:pt x="2740937" y="394343"/>
                  </a:lnTo>
                  <a:lnTo>
                    <a:pt x="2813092" y="394343"/>
                  </a:lnTo>
                  <a:lnTo>
                    <a:pt x="2813919" y="381643"/>
                  </a:lnTo>
                  <a:close/>
                </a:path>
                <a:path w="4284980" h="1655445">
                  <a:moveTo>
                    <a:pt x="2825563" y="381643"/>
                  </a:moveTo>
                  <a:lnTo>
                    <a:pt x="2817835" y="381643"/>
                  </a:lnTo>
                  <a:lnTo>
                    <a:pt x="2813092" y="394343"/>
                  </a:lnTo>
                  <a:lnTo>
                    <a:pt x="2824484" y="394343"/>
                  </a:lnTo>
                  <a:lnTo>
                    <a:pt x="2825563" y="381643"/>
                  </a:lnTo>
                  <a:close/>
                </a:path>
                <a:path w="4284980" h="1655445">
                  <a:moveTo>
                    <a:pt x="2838944" y="381643"/>
                  </a:moveTo>
                  <a:lnTo>
                    <a:pt x="2834892" y="394343"/>
                  </a:lnTo>
                  <a:lnTo>
                    <a:pt x="2836065" y="394343"/>
                  </a:lnTo>
                  <a:lnTo>
                    <a:pt x="2838944" y="381643"/>
                  </a:lnTo>
                  <a:close/>
                </a:path>
                <a:path w="4284980" h="1655445">
                  <a:moveTo>
                    <a:pt x="2939542" y="381643"/>
                  </a:moveTo>
                  <a:lnTo>
                    <a:pt x="2847405" y="381643"/>
                  </a:lnTo>
                  <a:lnTo>
                    <a:pt x="2846714" y="394343"/>
                  </a:lnTo>
                  <a:lnTo>
                    <a:pt x="2927965" y="394343"/>
                  </a:lnTo>
                  <a:lnTo>
                    <a:pt x="2939542" y="381643"/>
                  </a:lnTo>
                  <a:close/>
                </a:path>
                <a:path w="4284980" h="1655445">
                  <a:moveTo>
                    <a:pt x="2870462" y="368943"/>
                  </a:moveTo>
                  <a:lnTo>
                    <a:pt x="2789128" y="368943"/>
                  </a:lnTo>
                  <a:lnTo>
                    <a:pt x="2789327" y="381643"/>
                  </a:lnTo>
                  <a:lnTo>
                    <a:pt x="2867844" y="381643"/>
                  </a:lnTo>
                  <a:lnTo>
                    <a:pt x="2870462" y="368943"/>
                  </a:lnTo>
                  <a:close/>
                </a:path>
                <a:path w="4284980" h="1655445">
                  <a:moveTo>
                    <a:pt x="2975862" y="368943"/>
                  </a:moveTo>
                  <a:lnTo>
                    <a:pt x="2882702" y="368943"/>
                  </a:lnTo>
                  <a:lnTo>
                    <a:pt x="2875530" y="381643"/>
                  </a:lnTo>
                  <a:lnTo>
                    <a:pt x="2970124" y="381643"/>
                  </a:lnTo>
                  <a:lnTo>
                    <a:pt x="2975862" y="368943"/>
                  </a:lnTo>
                  <a:close/>
                </a:path>
                <a:path w="4284980" h="1655445">
                  <a:moveTo>
                    <a:pt x="2988543" y="368943"/>
                  </a:moveTo>
                  <a:lnTo>
                    <a:pt x="2981715" y="368943"/>
                  </a:lnTo>
                  <a:lnTo>
                    <a:pt x="2974857" y="381643"/>
                  </a:lnTo>
                  <a:lnTo>
                    <a:pt x="2980982" y="381643"/>
                  </a:lnTo>
                  <a:lnTo>
                    <a:pt x="2988543" y="368943"/>
                  </a:lnTo>
                  <a:close/>
                </a:path>
                <a:path w="4284980" h="1655445">
                  <a:moveTo>
                    <a:pt x="2810348" y="356243"/>
                  </a:moveTo>
                  <a:lnTo>
                    <a:pt x="2799972" y="356243"/>
                  </a:lnTo>
                  <a:lnTo>
                    <a:pt x="2798276" y="368943"/>
                  </a:lnTo>
                  <a:lnTo>
                    <a:pt x="2803050" y="368943"/>
                  </a:lnTo>
                  <a:lnTo>
                    <a:pt x="2810348" y="356243"/>
                  </a:lnTo>
                  <a:close/>
                </a:path>
                <a:path w="4284980" h="1655445">
                  <a:moveTo>
                    <a:pt x="2919298" y="356243"/>
                  </a:moveTo>
                  <a:lnTo>
                    <a:pt x="2849199" y="356243"/>
                  </a:lnTo>
                  <a:lnTo>
                    <a:pt x="2835248" y="368943"/>
                  </a:lnTo>
                  <a:lnTo>
                    <a:pt x="2903259" y="368943"/>
                  </a:lnTo>
                  <a:lnTo>
                    <a:pt x="2919298" y="356243"/>
                  </a:lnTo>
                  <a:close/>
                </a:path>
                <a:path w="4284980" h="1655445">
                  <a:moveTo>
                    <a:pt x="2968249" y="356243"/>
                  </a:moveTo>
                  <a:lnTo>
                    <a:pt x="2919298" y="356243"/>
                  </a:lnTo>
                  <a:lnTo>
                    <a:pt x="2916220" y="368943"/>
                  </a:lnTo>
                  <a:lnTo>
                    <a:pt x="2968509" y="368943"/>
                  </a:lnTo>
                  <a:lnTo>
                    <a:pt x="2968249" y="356243"/>
                  </a:lnTo>
                  <a:close/>
                </a:path>
                <a:path w="4284980" h="1655445">
                  <a:moveTo>
                    <a:pt x="2977058" y="356243"/>
                  </a:moveTo>
                  <a:lnTo>
                    <a:pt x="2968509" y="368943"/>
                  </a:lnTo>
                  <a:lnTo>
                    <a:pt x="2977317" y="368943"/>
                  </a:lnTo>
                  <a:lnTo>
                    <a:pt x="2977058" y="356243"/>
                  </a:lnTo>
                  <a:close/>
                </a:path>
                <a:path w="4284980" h="1655445">
                  <a:moveTo>
                    <a:pt x="3002573" y="356243"/>
                  </a:moveTo>
                  <a:lnTo>
                    <a:pt x="2987905" y="356243"/>
                  </a:lnTo>
                  <a:lnTo>
                    <a:pt x="2977317" y="368943"/>
                  </a:lnTo>
                  <a:lnTo>
                    <a:pt x="2996025" y="368943"/>
                  </a:lnTo>
                  <a:lnTo>
                    <a:pt x="3002573" y="356243"/>
                  </a:lnTo>
                  <a:close/>
                </a:path>
                <a:path w="4284980" h="1655445">
                  <a:moveTo>
                    <a:pt x="2959328" y="343543"/>
                  </a:moveTo>
                  <a:lnTo>
                    <a:pt x="2853436" y="343543"/>
                  </a:lnTo>
                  <a:lnTo>
                    <a:pt x="2853813" y="356243"/>
                  </a:lnTo>
                  <a:lnTo>
                    <a:pt x="2953496" y="356243"/>
                  </a:lnTo>
                  <a:lnTo>
                    <a:pt x="2959328" y="343543"/>
                  </a:lnTo>
                  <a:close/>
                </a:path>
                <a:path w="4284980" h="1655445">
                  <a:moveTo>
                    <a:pt x="2960101" y="350866"/>
                  </a:moveTo>
                  <a:lnTo>
                    <a:pt x="2956627" y="356243"/>
                  </a:lnTo>
                  <a:lnTo>
                    <a:pt x="2960669" y="356243"/>
                  </a:lnTo>
                  <a:lnTo>
                    <a:pt x="2960101" y="350866"/>
                  </a:lnTo>
                  <a:close/>
                </a:path>
                <a:path w="4284980" h="1655445">
                  <a:moveTo>
                    <a:pt x="3017536" y="343543"/>
                  </a:moveTo>
                  <a:lnTo>
                    <a:pt x="2970205" y="343543"/>
                  </a:lnTo>
                  <a:lnTo>
                    <a:pt x="2969119" y="356243"/>
                  </a:lnTo>
                  <a:lnTo>
                    <a:pt x="3001589" y="356243"/>
                  </a:lnTo>
                  <a:lnTo>
                    <a:pt x="3017536" y="343543"/>
                  </a:lnTo>
                  <a:close/>
                </a:path>
                <a:path w="4284980" h="1655445">
                  <a:moveTo>
                    <a:pt x="3034446" y="343543"/>
                  </a:moveTo>
                  <a:lnTo>
                    <a:pt x="3027358" y="356243"/>
                  </a:lnTo>
                  <a:lnTo>
                    <a:pt x="3032300" y="356243"/>
                  </a:lnTo>
                  <a:lnTo>
                    <a:pt x="3034446" y="343543"/>
                  </a:lnTo>
                  <a:close/>
                </a:path>
                <a:path w="4284980" h="1655445">
                  <a:moveTo>
                    <a:pt x="2964833" y="343543"/>
                  </a:moveTo>
                  <a:lnTo>
                    <a:pt x="2959328" y="343543"/>
                  </a:lnTo>
                  <a:lnTo>
                    <a:pt x="2960101" y="350866"/>
                  </a:lnTo>
                  <a:lnTo>
                    <a:pt x="2964833" y="343543"/>
                  </a:lnTo>
                  <a:close/>
                </a:path>
                <a:path w="4284980" h="1655445">
                  <a:moveTo>
                    <a:pt x="2885027" y="330843"/>
                  </a:moveTo>
                  <a:lnTo>
                    <a:pt x="2875840" y="343543"/>
                  </a:lnTo>
                  <a:lnTo>
                    <a:pt x="2881941" y="343543"/>
                  </a:lnTo>
                  <a:lnTo>
                    <a:pt x="2885027" y="330843"/>
                  </a:lnTo>
                  <a:close/>
                </a:path>
                <a:path w="4284980" h="1655445">
                  <a:moveTo>
                    <a:pt x="2902377" y="330843"/>
                  </a:moveTo>
                  <a:lnTo>
                    <a:pt x="2893278" y="330843"/>
                  </a:lnTo>
                  <a:lnTo>
                    <a:pt x="2894838" y="343543"/>
                  </a:lnTo>
                  <a:lnTo>
                    <a:pt x="2900639" y="343543"/>
                  </a:lnTo>
                  <a:lnTo>
                    <a:pt x="2902097" y="340852"/>
                  </a:lnTo>
                  <a:lnTo>
                    <a:pt x="2902377" y="330843"/>
                  </a:lnTo>
                  <a:close/>
                </a:path>
                <a:path w="4284980" h="1655445">
                  <a:moveTo>
                    <a:pt x="2911874" y="330843"/>
                  </a:moveTo>
                  <a:lnTo>
                    <a:pt x="2907518" y="330843"/>
                  </a:lnTo>
                  <a:lnTo>
                    <a:pt x="2902097" y="340852"/>
                  </a:lnTo>
                  <a:lnTo>
                    <a:pt x="2902021" y="343543"/>
                  </a:lnTo>
                  <a:lnTo>
                    <a:pt x="2909817" y="337478"/>
                  </a:lnTo>
                  <a:lnTo>
                    <a:pt x="2911874" y="330843"/>
                  </a:lnTo>
                  <a:close/>
                </a:path>
                <a:path w="4284980" h="1655445">
                  <a:moveTo>
                    <a:pt x="2990833" y="330843"/>
                  </a:moveTo>
                  <a:lnTo>
                    <a:pt x="2918345" y="330843"/>
                  </a:lnTo>
                  <a:lnTo>
                    <a:pt x="2909817" y="337478"/>
                  </a:lnTo>
                  <a:lnTo>
                    <a:pt x="2907937" y="343543"/>
                  </a:lnTo>
                  <a:lnTo>
                    <a:pt x="2987003" y="343543"/>
                  </a:lnTo>
                  <a:lnTo>
                    <a:pt x="2990833" y="330843"/>
                  </a:lnTo>
                  <a:close/>
                </a:path>
                <a:path w="4284980" h="1655445">
                  <a:moveTo>
                    <a:pt x="3051954" y="330843"/>
                  </a:moveTo>
                  <a:lnTo>
                    <a:pt x="2990833" y="330843"/>
                  </a:lnTo>
                  <a:lnTo>
                    <a:pt x="2989299" y="343543"/>
                  </a:lnTo>
                  <a:lnTo>
                    <a:pt x="3054006" y="343543"/>
                  </a:lnTo>
                  <a:lnTo>
                    <a:pt x="3051954" y="330843"/>
                  </a:lnTo>
                  <a:close/>
                </a:path>
                <a:path w="4284980" h="1655445">
                  <a:moveTo>
                    <a:pt x="3060124" y="339208"/>
                  </a:moveTo>
                  <a:lnTo>
                    <a:pt x="3057206" y="343543"/>
                  </a:lnTo>
                  <a:lnTo>
                    <a:pt x="3061943" y="343543"/>
                  </a:lnTo>
                  <a:lnTo>
                    <a:pt x="3060124" y="339208"/>
                  </a:lnTo>
                  <a:close/>
                </a:path>
                <a:path w="4284980" h="1655445">
                  <a:moveTo>
                    <a:pt x="3064010" y="333435"/>
                  </a:moveTo>
                  <a:lnTo>
                    <a:pt x="3060124" y="339208"/>
                  </a:lnTo>
                  <a:lnTo>
                    <a:pt x="3061943" y="343543"/>
                  </a:lnTo>
                  <a:lnTo>
                    <a:pt x="3064010" y="333435"/>
                  </a:lnTo>
                  <a:close/>
                </a:path>
                <a:path w="4284980" h="1655445">
                  <a:moveTo>
                    <a:pt x="3065754" y="330843"/>
                  </a:moveTo>
                  <a:lnTo>
                    <a:pt x="3064010" y="333435"/>
                  </a:lnTo>
                  <a:lnTo>
                    <a:pt x="3061943" y="343543"/>
                  </a:lnTo>
                  <a:lnTo>
                    <a:pt x="3065796" y="343543"/>
                  </a:lnTo>
                  <a:lnTo>
                    <a:pt x="3065754" y="330843"/>
                  </a:lnTo>
                  <a:close/>
                </a:path>
                <a:path w="4284980" h="1655445">
                  <a:moveTo>
                    <a:pt x="3067482" y="330843"/>
                  </a:moveTo>
                  <a:lnTo>
                    <a:pt x="3066655" y="343543"/>
                  </a:lnTo>
                  <a:lnTo>
                    <a:pt x="3075429" y="343543"/>
                  </a:lnTo>
                  <a:lnTo>
                    <a:pt x="3075549" y="343151"/>
                  </a:lnTo>
                  <a:lnTo>
                    <a:pt x="3067482" y="330843"/>
                  </a:lnTo>
                  <a:close/>
                </a:path>
                <a:path w="4284980" h="1655445">
                  <a:moveTo>
                    <a:pt x="3075549" y="343151"/>
                  </a:moveTo>
                  <a:lnTo>
                    <a:pt x="3075429" y="343543"/>
                  </a:lnTo>
                  <a:lnTo>
                    <a:pt x="3075806" y="343543"/>
                  </a:lnTo>
                  <a:lnTo>
                    <a:pt x="3075549" y="343151"/>
                  </a:lnTo>
                  <a:close/>
                </a:path>
                <a:path w="4284980" h="1655445">
                  <a:moveTo>
                    <a:pt x="3089255" y="330843"/>
                  </a:moveTo>
                  <a:lnTo>
                    <a:pt x="3079318" y="330843"/>
                  </a:lnTo>
                  <a:lnTo>
                    <a:pt x="3075549" y="343151"/>
                  </a:lnTo>
                  <a:lnTo>
                    <a:pt x="3075806" y="343543"/>
                  </a:lnTo>
                  <a:lnTo>
                    <a:pt x="3084256" y="343543"/>
                  </a:lnTo>
                  <a:lnTo>
                    <a:pt x="3089255" y="330843"/>
                  </a:lnTo>
                  <a:close/>
                </a:path>
                <a:path w="4284980" h="1655445">
                  <a:moveTo>
                    <a:pt x="3064540" y="330843"/>
                  </a:moveTo>
                  <a:lnTo>
                    <a:pt x="3056613" y="330843"/>
                  </a:lnTo>
                  <a:lnTo>
                    <a:pt x="3060124" y="339208"/>
                  </a:lnTo>
                  <a:lnTo>
                    <a:pt x="3064010" y="333435"/>
                  </a:lnTo>
                  <a:lnTo>
                    <a:pt x="3064540" y="330843"/>
                  </a:lnTo>
                  <a:close/>
                </a:path>
                <a:path w="4284980" h="1655445">
                  <a:moveTo>
                    <a:pt x="3144736" y="305443"/>
                  </a:moveTo>
                  <a:lnTo>
                    <a:pt x="3001164" y="305443"/>
                  </a:lnTo>
                  <a:lnTo>
                    <a:pt x="2993411" y="318143"/>
                  </a:lnTo>
                  <a:lnTo>
                    <a:pt x="2954933" y="330843"/>
                  </a:lnTo>
                  <a:lnTo>
                    <a:pt x="3087416" y="330843"/>
                  </a:lnTo>
                  <a:lnTo>
                    <a:pt x="3092591" y="318143"/>
                  </a:lnTo>
                  <a:lnTo>
                    <a:pt x="3147354" y="318143"/>
                  </a:lnTo>
                  <a:lnTo>
                    <a:pt x="3144736" y="305443"/>
                  </a:lnTo>
                  <a:close/>
                </a:path>
                <a:path w="4284980" h="1655445">
                  <a:moveTo>
                    <a:pt x="3140496" y="318143"/>
                  </a:moveTo>
                  <a:lnTo>
                    <a:pt x="3125021" y="318143"/>
                  </a:lnTo>
                  <a:lnTo>
                    <a:pt x="3118005" y="330843"/>
                  </a:lnTo>
                  <a:lnTo>
                    <a:pt x="3133845" y="330843"/>
                  </a:lnTo>
                  <a:lnTo>
                    <a:pt x="3140496" y="318143"/>
                  </a:lnTo>
                  <a:close/>
                </a:path>
                <a:path w="4284980" h="1655445">
                  <a:moveTo>
                    <a:pt x="3154652" y="305443"/>
                  </a:moveTo>
                  <a:lnTo>
                    <a:pt x="3149762" y="305443"/>
                  </a:lnTo>
                  <a:lnTo>
                    <a:pt x="3154055" y="318143"/>
                  </a:lnTo>
                  <a:lnTo>
                    <a:pt x="3154652" y="305443"/>
                  </a:lnTo>
                  <a:close/>
                </a:path>
                <a:path w="4284980" h="1655445">
                  <a:moveTo>
                    <a:pt x="3010814" y="292743"/>
                  </a:moveTo>
                  <a:lnTo>
                    <a:pt x="3003526" y="292743"/>
                  </a:lnTo>
                  <a:lnTo>
                    <a:pt x="2997746" y="305443"/>
                  </a:lnTo>
                  <a:lnTo>
                    <a:pt x="3010782" y="305443"/>
                  </a:lnTo>
                  <a:lnTo>
                    <a:pt x="3010814" y="292743"/>
                  </a:lnTo>
                  <a:close/>
                </a:path>
                <a:path w="4284980" h="1655445">
                  <a:moveTo>
                    <a:pt x="3032177" y="304016"/>
                  </a:moveTo>
                  <a:lnTo>
                    <a:pt x="3031051" y="305443"/>
                  </a:lnTo>
                  <a:lnTo>
                    <a:pt x="3032258" y="305443"/>
                  </a:lnTo>
                  <a:lnTo>
                    <a:pt x="3032177" y="304016"/>
                  </a:lnTo>
                  <a:close/>
                </a:path>
                <a:path w="4284980" h="1655445">
                  <a:moveTo>
                    <a:pt x="3040310" y="293704"/>
                  </a:moveTo>
                  <a:lnTo>
                    <a:pt x="3032177" y="304016"/>
                  </a:lnTo>
                  <a:lnTo>
                    <a:pt x="3032258" y="305443"/>
                  </a:lnTo>
                  <a:lnTo>
                    <a:pt x="3040310" y="293704"/>
                  </a:lnTo>
                  <a:close/>
                </a:path>
                <a:path w="4284980" h="1655445">
                  <a:moveTo>
                    <a:pt x="3194171" y="292743"/>
                  </a:moveTo>
                  <a:lnTo>
                    <a:pt x="3041069" y="292743"/>
                  </a:lnTo>
                  <a:lnTo>
                    <a:pt x="3040310" y="293704"/>
                  </a:lnTo>
                  <a:lnTo>
                    <a:pt x="3032258" y="305443"/>
                  </a:lnTo>
                  <a:lnTo>
                    <a:pt x="3186626" y="305443"/>
                  </a:lnTo>
                  <a:lnTo>
                    <a:pt x="3194171" y="292743"/>
                  </a:lnTo>
                  <a:close/>
                </a:path>
                <a:path w="4284980" h="1655445">
                  <a:moveTo>
                    <a:pt x="3040970" y="292743"/>
                  </a:moveTo>
                  <a:lnTo>
                    <a:pt x="3031535" y="292743"/>
                  </a:lnTo>
                  <a:lnTo>
                    <a:pt x="3032177" y="304016"/>
                  </a:lnTo>
                  <a:lnTo>
                    <a:pt x="3040310" y="293704"/>
                  </a:lnTo>
                  <a:lnTo>
                    <a:pt x="3040970" y="292743"/>
                  </a:lnTo>
                  <a:close/>
                </a:path>
                <a:path w="4284980" h="1655445">
                  <a:moveTo>
                    <a:pt x="3088686" y="280043"/>
                  </a:moveTo>
                  <a:lnTo>
                    <a:pt x="3085534" y="280043"/>
                  </a:lnTo>
                  <a:lnTo>
                    <a:pt x="3076148" y="292743"/>
                  </a:lnTo>
                  <a:lnTo>
                    <a:pt x="3085021" y="292743"/>
                  </a:lnTo>
                  <a:lnTo>
                    <a:pt x="3088686" y="280043"/>
                  </a:lnTo>
                  <a:close/>
                </a:path>
                <a:path w="4284980" h="1655445">
                  <a:moveTo>
                    <a:pt x="3138778" y="280043"/>
                  </a:moveTo>
                  <a:lnTo>
                    <a:pt x="3091311" y="280043"/>
                  </a:lnTo>
                  <a:lnTo>
                    <a:pt x="3085953" y="292743"/>
                  </a:lnTo>
                  <a:lnTo>
                    <a:pt x="3127039" y="292743"/>
                  </a:lnTo>
                  <a:lnTo>
                    <a:pt x="3138778" y="280043"/>
                  </a:lnTo>
                  <a:close/>
                </a:path>
                <a:path w="4284980" h="1655445">
                  <a:moveTo>
                    <a:pt x="3234357" y="280043"/>
                  </a:moveTo>
                  <a:lnTo>
                    <a:pt x="3138778" y="280043"/>
                  </a:lnTo>
                  <a:lnTo>
                    <a:pt x="3131632" y="292743"/>
                  </a:lnTo>
                  <a:lnTo>
                    <a:pt x="3232022" y="292743"/>
                  </a:lnTo>
                  <a:lnTo>
                    <a:pt x="3234357" y="280043"/>
                  </a:lnTo>
                  <a:close/>
                </a:path>
                <a:path w="4284980" h="1655445">
                  <a:moveTo>
                    <a:pt x="3248314" y="280043"/>
                  </a:moveTo>
                  <a:lnTo>
                    <a:pt x="3243393" y="280043"/>
                  </a:lnTo>
                  <a:lnTo>
                    <a:pt x="3234001" y="292743"/>
                  </a:lnTo>
                  <a:lnTo>
                    <a:pt x="3236074" y="292743"/>
                  </a:lnTo>
                  <a:lnTo>
                    <a:pt x="3248314" y="280043"/>
                  </a:lnTo>
                  <a:close/>
                </a:path>
                <a:path w="4284980" h="1655445">
                  <a:moveTo>
                    <a:pt x="3100947" y="267343"/>
                  </a:moveTo>
                  <a:lnTo>
                    <a:pt x="3092874" y="267343"/>
                  </a:lnTo>
                  <a:lnTo>
                    <a:pt x="3087104" y="280043"/>
                  </a:lnTo>
                  <a:lnTo>
                    <a:pt x="3101397" y="280043"/>
                  </a:lnTo>
                  <a:lnTo>
                    <a:pt x="3100947" y="267343"/>
                  </a:lnTo>
                  <a:close/>
                </a:path>
                <a:path w="4284980" h="1655445">
                  <a:moveTo>
                    <a:pt x="3125512" y="267343"/>
                  </a:moveTo>
                  <a:lnTo>
                    <a:pt x="3116737" y="280043"/>
                  </a:lnTo>
                  <a:lnTo>
                    <a:pt x="3124538" y="280043"/>
                  </a:lnTo>
                  <a:lnTo>
                    <a:pt x="3125512" y="267343"/>
                  </a:lnTo>
                  <a:close/>
                </a:path>
                <a:path w="4284980" h="1655445">
                  <a:moveTo>
                    <a:pt x="3129449" y="267343"/>
                  </a:moveTo>
                  <a:lnTo>
                    <a:pt x="3124538" y="280043"/>
                  </a:lnTo>
                  <a:lnTo>
                    <a:pt x="3131030" y="280043"/>
                  </a:lnTo>
                  <a:lnTo>
                    <a:pt x="3129449" y="267343"/>
                  </a:lnTo>
                  <a:close/>
                </a:path>
                <a:path w="4284980" h="1655445">
                  <a:moveTo>
                    <a:pt x="3189440" y="267343"/>
                  </a:moveTo>
                  <a:lnTo>
                    <a:pt x="3137194" y="267343"/>
                  </a:lnTo>
                  <a:lnTo>
                    <a:pt x="3131030" y="280043"/>
                  </a:lnTo>
                  <a:lnTo>
                    <a:pt x="3181666" y="280043"/>
                  </a:lnTo>
                  <a:lnTo>
                    <a:pt x="3189440" y="267343"/>
                  </a:lnTo>
                  <a:close/>
                </a:path>
                <a:path w="4284980" h="1655445">
                  <a:moveTo>
                    <a:pt x="3196311" y="267661"/>
                  </a:moveTo>
                  <a:lnTo>
                    <a:pt x="3188368" y="280043"/>
                  </a:lnTo>
                  <a:lnTo>
                    <a:pt x="3192442" y="280043"/>
                  </a:lnTo>
                  <a:lnTo>
                    <a:pt x="3196311" y="267661"/>
                  </a:lnTo>
                  <a:close/>
                </a:path>
                <a:path w="4284980" h="1655445">
                  <a:moveTo>
                    <a:pt x="3204274" y="267343"/>
                  </a:moveTo>
                  <a:lnTo>
                    <a:pt x="3196515" y="267343"/>
                  </a:lnTo>
                  <a:lnTo>
                    <a:pt x="3196399" y="267661"/>
                  </a:lnTo>
                  <a:lnTo>
                    <a:pt x="3195960" y="280043"/>
                  </a:lnTo>
                  <a:lnTo>
                    <a:pt x="3197373" y="280043"/>
                  </a:lnTo>
                  <a:lnTo>
                    <a:pt x="3204274" y="267343"/>
                  </a:lnTo>
                  <a:close/>
                </a:path>
                <a:path w="4284980" h="1655445">
                  <a:moveTo>
                    <a:pt x="3262209" y="267343"/>
                  </a:moveTo>
                  <a:lnTo>
                    <a:pt x="3214137" y="267343"/>
                  </a:lnTo>
                  <a:lnTo>
                    <a:pt x="3211307" y="280043"/>
                  </a:lnTo>
                  <a:lnTo>
                    <a:pt x="3249458" y="280043"/>
                  </a:lnTo>
                  <a:lnTo>
                    <a:pt x="3262209" y="267343"/>
                  </a:lnTo>
                  <a:close/>
                </a:path>
                <a:path w="4284980" h="1655445">
                  <a:moveTo>
                    <a:pt x="3286878" y="267343"/>
                  </a:moveTo>
                  <a:lnTo>
                    <a:pt x="3262209" y="267343"/>
                  </a:lnTo>
                  <a:lnTo>
                    <a:pt x="3260209" y="280043"/>
                  </a:lnTo>
                  <a:lnTo>
                    <a:pt x="3278188" y="280043"/>
                  </a:lnTo>
                  <a:lnTo>
                    <a:pt x="3286878" y="267343"/>
                  </a:lnTo>
                  <a:close/>
                </a:path>
                <a:path w="4284980" h="1655445">
                  <a:moveTo>
                    <a:pt x="3157720" y="254643"/>
                  </a:moveTo>
                  <a:lnTo>
                    <a:pt x="3150464" y="267343"/>
                  </a:lnTo>
                  <a:lnTo>
                    <a:pt x="3158882" y="267343"/>
                  </a:lnTo>
                  <a:lnTo>
                    <a:pt x="3157720" y="254643"/>
                  </a:lnTo>
                  <a:close/>
                </a:path>
                <a:path w="4284980" h="1655445">
                  <a:moveTo>
                    <a:pt x="3214050" y="254643"/>
                  </a:moveTo>
                  <a:lnTo>
                    <a:pt x="3170860" y="254643"/>
                  </a:lnTo>
                  <a:lnTo>
                    <a:pt x="3166096" y="267343"/>
                  </a:lnTo>
                  <a:lnTo>
                    <a:pt x="3205499" y="267343"/>
                  </a:lnTo>
                  <a:lnTo>
                    <a:pt x="3214050" y="254643"/>
                  </a:lnTo>
                  <a:close/>
                </a:path>
                <a:path w="4284980" h="1655445">
                  <a:moveTo>
                    <a:pt x="3240703" y="254643"/>
                  </a:moveTo>
                  <a:lnTo>
                    <a:pt x="3239906" y="254643"/>
                  </a:lnTo>
                  <a:lnTo>
                    <a:pt x="3228919" y="267343"/>
                  </a:lnTo>
                  <a:lnTo>
                    <a:pt x="3232808" y="267343"/>
                  </a:lnTo>
                  <a:lnTo>
                    <a:pt x="3240703" y="254643"/>
                  </a:lnTo>
                  <a:close/>
                </a:path>
                <a:path w="4284980" h="1655445">
                  <a:moveTo>
                    <a:pt x="3332845" y="254643"/>
                  </a:moveTo>
                  <a:lnTo>
                    <a:pt x="3243581" y="254643"/>
                  </a:lnTo>
                  <a:lnTo>
                    <a:pt x="3239906" y="267343"/>
                  </a:lnTo>
                  <a:lnTo>
                    <a:pt x="3304529" y="267343"/>
                  </a:lnTo>
                  <a:lnTo>
                    <a:pt x="3332845" y="254643"/>
                  </a:lnTo>
                  <a:close/>
                </a:path>
                <a:path w="4284980" h="1655445">
                  <a:moveTo>
                    <a:pt x="3267727" y="241943"/>
                  </a:moveTo>
                  <a:lnTo>
                    <a:pt x="3231662" y="241943"/>
                  </a:lnTo>
                  <a:lnTo>
                    <a:pt x="3206986" y="254643"/>
                  </a:lnTo>
                  <a:lnTo>
                    <a:pt x="3260356" y="254643"/>
                  </a:lnTo>
                  <a:lnTo>
                    <a:pt x="3267727" y="241943"/>
                  </a:lnTo>
                  <a:close/>
                </a:path>
                <a:path w="4284980" h="1655445">
                  <a:moveTo>
                    <a:pt x="3280931" y="241943"/>
                  </a:moveTo>
                  <a:lnTo>
                    <a:pt x="3267727" y="241943"/>
                  </a:lnTo>
                  <a:lnTo>
                    <a:pt x="3270617" y="254643"/>
                  </a:lnTo>
                  <a:lnTo>
                    <a:pt x="3280931" y="241943"/>
                  </a:lnTo>
                  <a:close/>
                </a:path>
                <a:path w="4284980" h="1655445">
                  <a:moveTo>
                    <a:pt x="3291555" y="241943"/>
                  </a:moveTo>
                  <a:lnTo>
                    <a:pt x="3280931" y="241943"/>
                  </a:lnTo>
                  <a:lnTo>
                    <a:pt x="3280324" y="254643"/>
                  </a:lnTo>
                  <a:lnTo>
                    <a:pt x="3293701" y="254643"/>
                  </a:lnTo>
                  <a:lnTo>
                    <a:pt x="3291555" y="241943"/>
                  </a:lnTo>
                  <a:close/>
                </a:path>
                <a:path w="4284980" h="1655445">
                  <a:moveTo>
                    <a:pt x="3302250" y="241943"/>
                  </a:moveTo>
                  <a:lnTo>
                    <a:pt x="3304229" y="254643"/>
                  </a:lnTo>
                  <a:lnTo>
                    <a:pt x="3313150" y="254643"/>
                  </a:lnTo>
                  <a:lnTo>
                    <a:pt x="3302250" y="241943"/>
                  </a:lnTo>
                  <a:close/>
                </a:path>
                <a:path w="4284980" h="1655445">
                  <a:moveTo>
                    <a:pt x="3361120" y="241943"/>
                  </a:moveTo>
                  <a:lnTo>
                    <a:pt x="3315223" y="241943"/>
                  </a:lnTo>
                  <a:lnTo>
                    <a:pt x="3316490" y="254643"/>
                  </a:lnTo>
                  <a:lnTo>
                    <a:pt x="3356552" y="254643"/>
                  </a:lnTo>
                  <a:lnTo>
                    <a:pt x="3361120" y="241943"/>
                  </a:lnTo>
                  <a:close/>
                </a:path>
                <a:path w="4284980" h="1655445">
                  <a:moveTo>
                    <a:pt x="3448716" y="241943"/>
                  </a:moveTo>
                  <a:lnTo>
                    <a:pt x="3434106" y="241943"/>
                  </a:lnTo>
                  <a:lnTo>
                    <a:pt x="3425586" y="254643"/>
                  </a:lnTo>
                  <a:lnTo>
                    <a:pt x="3434016" y="254643"/>
                  </a:lnTo>
                  <a:lnTo>
                    <a:pt x="3448716" y="241943"/>
                  </a:lnTo>
                  <a:close/>
                </a:path>
                <a:path w="4284980" h="1655445">
                  <a:moveTo>
                    <a:pt x="3325401" y="229243"/>
                  </a:moveTo>
                  <a:lnTo>
                    <a:pt x="3276397" y="229243"/>
                  </a:lnTo>
                  <a:lnTo>
                    <a:pt x="3256582" y="241943"/>
                  </a:lnTo>
                  <a:lnTo>
                    <a:pt x="3314826" y="241943"/>
                  </a:lnTo>
                  <a:lnTo>
                    <a:pt x="3325401" y="229243"/>
                  </a:lnTo>
                  <a:close/>
                </a:path>
                <a:path w="4284980" h="1655445">
                  <a:moveTo>
                    <a:pt x="3331369" y="229243"/>
                  </a:moveTo>
                  <a:lnTo>
                    <a:pt x="3325401" y="229243"/>
                  </a:lnTo>
                  <a:lnTo>
                    <a:pt x="3318364" y="241943"/>
                  </a:lnTo>
                  <a:lnTo>
                    <a:pt x="3331369" y="229243"/>
                  </a:lnTo>
                  <a:close/>
                </a:path>
                <a:path w="4284980" h="1655445">
                  <a:moveTo>
                    <a:pt x="3340175" y="229243"/>
                  </a:moveTo>
                  <a:lnTo>
                    <a:pt x="3331369" y="229243"/>
                  </a:lnTo>
                  <a:lnTo>
                    <a:pt x="3334730" y="241943"/>
                  </a:lnTo>
                  <a:lnTo>
                    <a:pt x="3340175" y="229243"/>
                  </a:lnTo>
                  <a:close/>
                </a:path>
                <a:path w="4284980" h="1655445">
                  <a:moveTo>
                    <a:pt x="3406988" y="229243"/>
                  </a:moveTo>
                  <a:lnTo>
                    <a:pt x="3347013" y="229243"/>
                  </a:lnTo>
                  <a:lnTo>
                    <a:pt x="3336940" y="241943"/>
                  </a:lnTo>
                  <a:lnTo>
                    <a:pt x="3382696" y="241943"/>
                  </a:lnTo>
                  <a:lnTo>
                    <a:pt x="3406988" y="229243"/>
                  </a:lnTo>
                  <a:close/>
                </a:path>
                <a:path w="4284980" h="1655445">
                  <a:moveTo>
                    <a:pt x="3410026" y="230579"/>
                  </a:moveTo>
                  <a:lnTo>
                    <a:pt x="3394697" y="241943"/>
                  </a:lnTo>
                  <a:lnTo>
                    <a:pt x="3413566" y="241943"/>
                  </a:lnTo>
                  <a:lnTo>
                    <a:pt x="3410026" y="230579"/>
                  </a:lnTo>
                  <a:close/>
                </a:path>
                <a:path w="4284980" h="1655445">
                  <a:moveTo>
                    <a:pt x="3442736" y="229243"/>
                  </a:moveTo>
                  <a:lnTo>
                    <a:pt x="3418406" y="229243"/>
                  </a:lnTo>
                  <a:lnTo>
                    <a:pt x="3413566" y="241943"/>
                  </a:lnTo>
                  <a:lnTo>
                    <a:pt x="3432165" y="241943"/>
                  </a:lnTo>
                  <a:lnTo>
                    <a:pt x="3442736" y="229243"/>
                  </a:lnTo>
                  <a:close/>
                </a:path>
                <a:path w="4284980" h="1655445">
                  <a:moveTo>
                    <a:pt x="3411828" y="229243"/>
                  </a:moveTo>
                  <a:lnTo>
                    <a:pt x="3409610" y="229243"/>
                  </a:lnTo>
                  <a:lnTo>
                    <a:pt x="3410026" y="230579"/>
                  </a:lnTo>
                  <a:lnTo>
                    <a:pt x="3411828" y="229243"/>
                  </a:lnTo>
                  <a:close/>
                </a:path>
                <a:path w="4284980" h="1655445">
                  <a:moveTo>
                    <a:pt x="3317516" y="216543"/>
                  </a:moveTo>
                  <a:lnTo>
                    <a:pt x="3303537" y="216543"/>
                  </a:lnTo>
                  <a:lnTo>
                    <a:pt x="3301255" y="229243"/>
                  </a:lnTo>
                  <a:lnTo>
                    <a:pt x="3316312" y="229243"/>
                  </a:lnTo>
                  <a:lnTo>
                    <a:pt x="3317516" y="216543"/>
                  </a:lnTo>
                  <a:close/>
                </a:path>
                <a:path w="4284980" h="1655445">
                  <a:moveTo>
                    <a:pt x="3337053" y="216543"/>
                  </a:moveTo>
                  <a:lnTo>
                    <a:pt x="3331872" y="216543"/>
                  </a:lnTo>
                  <a:lnTo>
                    <a:pt x="3316312" y="229243"/>
                  </a:lnTo>
                  <a:lnTo>
                    <a:pt x="3329753" y="229243"/>
                  </a:lnTo>
                  <a:lnTo>
                    <a:pt x="3337053" y="216543"/>
                  </a:lnTo>
                  <a:close/>
                </a:path>
                <a:path w="4284980" h="1655445">
                  <a:moveTo>
                    <a:pt x="3363628" y="216543"/>
                  </a:moveTo>
                  <a:lnTo>
                    <a:pt x="3343390" y="216543"/>
                  </a:lnTo>
                  <a:lnTo>
                    <a:pt x="3344929" y="229243"/>
                  </a:lnTo>
                  <a:lnTo>
                    <a:pt x="3353672" y="229243"/>
                  </a:lnTo>
                  <a:lnTo>
                    <a:pt x="3363628" y="216543"/>
                  </a:lnTo>
                  <a:close/>
                </a:path>
                <a:path w="4284980" h="1655445">
                  <a:moveTo>
                    <a:pt x="3495031" y="216543"/>
                  </a:moveTo>
                  <a:lnTo>
                    <a:pt x="3375397" y="216543"/>
                  </a:lnTo>
                  <a:lnTo>
                    <a:pt x="3373365" y="229243"/>
                  </a:lnTo>
                  <a:lnTo>
                    <a:pt x="3482134" y="229243"/>
                  </a:lnTo>
                  <a:lnTo>
                    <a:pt x="3495031" y="216543"/>
                  </a:lnTo>
                  <a:close/>
                </a:path>
                <a:path w="4284980" h="1655445">
                  <a:moveTo>
                    <a:pt x="3548556" y="216543"/>
                  </a:moveTo>
                  <a:lnTo>
                    <a:pt x="3545331" y="229243"/>
                  </a:lnTo>
                  <a:lnTo>
                    <a:pt x="3549551" y="229243"/>
                  </a:lnTo>
                  <a:lnTo>
                    <a:pt x="3548556" y="216543"/>
                  </a:lnTo>
                  <a:close/>
                </a:path>
                <a:path w="4284980" h="1655445">
                  <a:moveTo>
                    <a:pt x="3554317" y="216543"/>
                  </a:moveTo>
                  <a:lnTo>
                    <a:pt x="3553520" y="216543"/>
                  </a:lnTo>
                  <a:lnTo>
                    <a:pt x="3549551" y="229243"/>
                  </a:lnTo>
                  <a:lnTo>
                    <a:pt x="3550580" y="229243"/>
                  </a:lnTo>
                  <a:lnTo>
                    <a:pt x="3554317" y="216543"/>
                  </a:lnTo>
                  <a:close/>
                </a:path>
                <a:path w="4284980" h="1655445">
                  <a:moveTo>
                    <a:pt x="3419746" y="203843"/>
                  </a:moveTo>
                  <a:lnTo>
                    <a:pt x="3342713" y="203843"/>
                  </a:lnTo>
                  <a:lnTo>
                    <a:pt x="3336348" y="216543"/>
                  </a:lnTo>
                  <a:lnTo>
                    <a:pt x="3410428" y="216543"/>
                  </a:lnTo>
                  <a:lnTo>
                    <a:pt x="3419746" y="203843"/>
                  </a:lnTo>
                  <a:close/>
                </a:path>
                <a:path w="4284980" h="1655445">
                  <a:moveTo>
                    <a:pt x="3430356" y="203843"/>
                  </a:moveTo>
                  <a:lnTo>
                    <a:pt x="3424906" y="216543"/>
                  </a:lnTo>
                  <a:lnTo>
                    <a:pt x="3426556" y="214998"/>
                  </a:lnTo>
                  <a:lnTo>
                    <a:pt x="3430356" y="203843"/>
                  </a:lnTo>
                  <a:close/>
                </a:path>
                <a:path w="4284980" h="1655445">
                  <a:moveTo>
                    <a:pt x="3531531" y="203843"/>
                  </a:moveTo>
                  <a:lnTo>
                    <a:pt x="3438472" y="203843"/>
                  </a:lnTo>
                  <a:lnTo>
                    <a:pt x="3426556" y="214998"/>
                  </a:lnTo>
                  <a:lnTo>
                    <a:pt x="3426030" y="216543"/>
                  </a:lnTo>
                  <a:lnTo>
                    <a:pt x="3520954" y="216543"/>
                  </a:lnTo>
                  <a:lnTo>
                    <a:pt x="3531531" y="203843"/>
                  </a:lnTo>
                  <a:close/>
                </a:path>
                <a:path w="4284980" h="1655445">
                  <a:moveTo>
                    <a:pt x="3448480" y="191143"/>
                  </a:moveTo>
                  <a:lnTo>
                    <a:pt x="3399886" y="191143"/>
                  </a:lnTo>
                  <a:lnTo>
                    <a:pt x="3382487" y="203843"/>
                  </a:lnTo>
                  <a:lnTo>
                    <a:pt x="3451198" y="203843"/>
                  </a:lnTo>
                  <a:lnTo>
                    <a:pt x="3448480" y="191143"/>
                  </a:lnTo>
                  <a:close/>
                </a:path>
                <a:path w="4284980" h="1655445">
                  <a:moveTo>
                    <a:pt x="3467889" y="191143"/>
                  </a:moveTo>
                  <a:lnTo>
                    <a:pt x="3462978" y="191143"/>
                  </a:lnTo>
                  <a:lnTo>
                    <a:pt x="3454165" y="203843"/>
                  </a:lnTo>
                  <a:lnTo>
                    <a:pt x="3458194" y="203843"/>
                  </a:lnTo>
                  <a:lnTo>
                    <a:pt x="3467889" y="191143"/>
                  </a:lnTo>
                  <a:close/>
                </a:path>
                <a:path w="4284980" h="1655445">
                  <a:moveTo>
                    <a:pt x="3533656" y="191143"/>
                  </a:moveTo>
                  <a:lnTo>
                    <a:pt x="3491658" y="191143"/>
                  </a:lnTo>
                  <a:lnTo>
                    <a:pt x="3486349" y="203843"/>
                  </a:lnTo>
                  <a:lnTo>
                    <a:pt x="3524930" y="203843"/>
                  </a:lnTo>
                  <a:lnTo>
                    <a:pt x="3533656" y="191143"/>
                  </a:lnTo>
                  <a:close/>
                </a:path>
                <a:path w="4284980" h="1655445">
                  <a:moveTo>
                    <a:pt x="3571854" y="191143"/>
                  </a:moveTo>
                  <a:lnTo>
                    <a:pt x="3533677" y="191143"/>
                  </a:lnTo>
                  <a:lnTo>
                    <a:pt x="3529573" y="203843"/>
                  </a:lnTo>
                  <a:lnTo>
                    <a:pt x="3565708" y="203843"/>
                  </a:lnTo>
                  <a:lnTo>
                    <a:pt x="3571854" y="191143"/>
                  </a:lnTo>
                  <a:close/>
                </a:path>
                <a:path w="4284980" h="1655445">
                  <a:moveTo>
                    <a:pt x="3481909" y="178443"/>
                  </a:moveTo>
                  <a:lnTo>
                    <a:pt x="3438477" y="178443"/>
                  </a:lnTo>
                  <a:lnTo>
                    <a:pt x="3434697" y="191143"/>
                  </a:lnTo>
                  <a:lnTo>
                    <a:pt x="3483375" y="191143"/>
                  </a:lnTo>
                  <a:lnTo>
                    <a:pt x="3481909" y="178443"/>
                  </a:lnTo>
                  <a:close/>
                </a:path>
                <a:path w="4284980" h="1655445">
                  <a:moveTo>
                    <a:pt x="3500223" y="178443"/>
                  </a:moveTo>
                  <a:lnTo>
                    <a:pt x="3493315" y="178443"/>
                  </a:lnTo>
                  <a:lnTo>
                    <a:pt x="3483375" y="191143"/>
                  </a:lnTo>
                  <a:lnTo>
                    <a:pt x="3490892" y="191143"/>
                  </a:lnTo>
                  <a:lnTo>
                    <a:pt x="3500223" y="178443"/>
                  </a:lnTo>
                  <a:close/>
                </a:path>
                <a:path w="4284980" h="1655445">
                  <a:moveTo>
                    <a:pt x="3503459" y="190161"/>
                  </a:moveTo>
                  <a:lnTo>
                    <a:pt x="3502662" y="191143"/>
                  </a:lnTo>
                  <a:lnTo>
                    <a:pt x="3503731" y="191143"/>
                  </a:lnTo>
                  <a:lnTo>
                    <a:pt x="3503459" y="190161"/>
                  </a:lnTo>
                  <a:close/>
                </a:path>
                <a:path w="4284980" h="1655445">
                  <a:moveTo>
                    <a:pt x="3512646" y="178838"/>
                  </a:moveTo>
                  <a:lnTo>
                    <a:pt x="3503459" y="190161"/>
                  </a:lnTo>
                  <a:lnTo>
                    <a:pt x="3503731" y="191143"/>
                  </a:lnTo>
                  <a:lnTo>
                    <a:pt x="3504376" y="191143"/>
                  </a:lnTo>
                  <a:lnTo>
                    <a:pt x="3512646" y="178838"/>
                  </a:lnTo>
                  <a:close/>
                </a:path>
                <a:path w="4284980" h="1655445">
                  <a:moveTo>
                    <a:pt x="3512966" y="178443"/>
                  </a:moveTo>
                  <a:lnTo>
                    <a:pt x="3512646" y="178838"/>
                  </a:lnTo>
                  <a:lnTo>
                    <a:pt x="3504376" y="191143"/>
                  </a:lnTo>
                  <a:lnTo>
                    <a:pt x="3514034" y="191143"/>
                  </a:lnTo>
                  <a:lnTo>
                    <a:pt x="3512966" y="178443"/>
                  </a:lnTo>
                  <a:close/>
                </a:path>
                <a:path w="4284980" h="1655445">
                  <a:moveTo>
                    <a:pt x="3584655" y="178443"/>
                  </a:moveTo>
                  <a:lnTo>
                    <a:pt x="3532814" y="178443"/>
                  </a:lnTo>
                  <a:lnTo>
                    <a:pt x="3527628" y="191143"/>
                  </a:lnTo>
                  <a:lnTo>
                    <a:pt x="3577519" y="191143"/>
                  </a:lnTo>
                  <a:lnTo>
                    <a:pt x="3581342" y="185776"/>
                  </a:lnTo>
                  <a:lnTo>
                    <a:pt x="3584655" y="178443"/>
                  </a:lnTo>
                  <a:close/>
                </a:path>
                <a:path w="4284980" h="1655445">
                  <a:moveTo>
                    <a:pt x="3588953" y="178443"/>
                  </a:moveTo>
                  <a:lnTo>
                    <a:pt x="3586566" y="178443"/>
                  </a:lnTo>
                  <a:lnTo>
                    <a:pt x="3581342" y="185776"/>
                  </a:lnTo>
                  <a:lnTo>
                    <a:pt x="3578918" y="191143"/>
                  </a:lnTo>
                  <a:lnTo>
                    <a:pt x="3587173" y="191143"/>
                  </a:lnTo>
                  <a:lnTo>
                    <a:pt x="3588953" y="178443"/>
                  </a:lnTo>
                  <a:close/>
                </a:path>
                <a:path w="4284980" h="1655445">
                  <a:moveTo>
                    <a:pt x="3627094" y="178443"/>
                  </a:moveTo>
                  <a:lnTo>
                    <a:pt x="3596157" y="178443"/>
                  </a:lnTo>
                  <a:lnTo>
                    <a:pt x="3591134" y="191143"/>
                  </a:lnTo>
                  <a:lnTo>
                    <a:pt x="3618083" y="191143"/>
                  </a:lnTo>
                  <a:lnTo>
                    <a:pt x="3627094" y="178443"/>
                  </a:lnTo>
                  <a:close/>
                </a:path>
                <a:path w="4284980" h="1655445">
                  <a:moveTo>
                    <a:pt x="3512911" y="178443"/>
                  </a:moveTo>
                  <a:lnTo>
                    <a:pt x="3500223" y="178443"/>
                  </a:lnTo>
                  <a:lnTo>
                    <a:pt x="3503459" y="190161"/>
                  </a:lnTo>
                  <a:lnTo>
                    <a:pt x="3512646" y="178838"/>
                  </a:lnTo>
                  <a:lnTo>
                    <a:pt x="3512911" y="178443"/>
                  </a:lnTo>
                  <a:close/>
                </a:path>
                <a:path w="4284980" h="1655445">
                  <a:moveTo>
                    <a:pt x="3586566" y="178443"/>
                  </a:moveTo>
                  <a:lnTo>
                    <a:pt x="3584655" y="178443"/>
                  </a:lnTo>
                  <a:lnTo>
                    <a:pt x="3581342" y="185776"/>
                  </a:lnTo>
                  <a:lnTo>
                    <a:pt x="3586566" y="178443"/>
                  </a:lnTo>
                  <a:close/>
                </a:path>
                <a:path w="4284980" h="1655445">
                  <a:moveTo>
                    <a:pt x="3479323" y="165743"/>
                  </a:moveTo>
                  <a:lnTo>
                    <a:pt x="3467441" y="178443"/>
                  </a:lnTo>
                  <a:lnTo>
                    <a:pt x="3479218" y="178443"/>
                  </a:lnTo>
                  <a:lnTo>
                    <a:pt x="3479323" y="165743"/>
                  </a:lnTo>
                  <a:close/>
                </a:path>
                <a:path w="4284980" h="1655445">
                  <a:moveTo>
                    <a:pt x="3491961" y="165743"/>
                  </a:moveTo>
                  <a:lnTo>
                    <a:pt x="3487825" y="165743"/>
                  </a:lnTo>
                  <a:lnTo>
                    <a:pt x="3479218" y="178443"/>
                  </a:lnTo>
                  <a:lnTo>
                    <a:pt x="3492736" y="178443"/>
                  </a:lnTo>
                  <a:lnTo>
                    <a:pt x="3491961" y="165743"/>
                  </a:lnTo>
                  <a:close/>
                </a:path>
                <a:path w="4284980" h="1655445">
                  <a:moveTo>
                    <a:pt x="3549185" y="165743"/>
                  </a:moveTo>
                  <a:lnTo>
                    <a:pt x="3501213" y="165743"/>
                  </a:lnTo>
                  <a:lnTo>
                    <a:pt x="3492736" y="178443"/>
                  </a:lnTo>
                  <a:lnTo>
                    <a:pt x="3537605" y="178443"/>
                  </a:lnTo>
                  <a:lnTo>
                    <a:pt x="3549185" y="165743"/>
                  </a:lnTo>
                  <a:close/>
                </a:path>
                <a:path w="4284980" h="1655445">
                  <a:moveTo>
                    <a:pt x="3625342" y="165743"/>
                  </a:moveTo>
                  <a:lnTo>
                    <a:pt x="3584208" y="165743"/>
                  </a:lnTo>
                  <a:lnTo>
                    <a:pt x="3562598" y="178443"/>
                  </a:lnTo>
                  <a:lnTo>
                    <a:pt x="3620405" y="178443"/>
                  </a:lnTo>
                  <a:lnTo>
                    <a:pt x="3625342" y="165743"/>
                  </a:lnTo>
                  <a:close/>
                </a:path>
                <a:path w="4284980" h="1655445">
                  <a:moveTo>
                    <a:pt x="3655202" y="165743"/>
                  </a:moveTo>
                  <a:lnTo>
                    <a:pt x="3640273" y="165743"/>
                  </a:lnTo>
                  <a:lnTo>
                    <a:pt x="3625673" y="178443"/>
                  </a:lnTo>
                  <a:lnTo>
                    <a:pt x="3655119" y="178443"/>
                  </a:lnTo>
                  <a:lnTo>
                    <a:pt x="3655202" y="165743"/>
                  </a:lnTo>
                  <a:close/>
                </a:path>
                <a:path w="4284980" h="1655445">
                  <a:moveTo>
                    <a:pt x="3670694" y="165743"/>
                  </a:moveTo>
                  <a:lnTo>
                    <a:pt x="3662050" y="165743"/>
                  </a:lnTo>
                  <a:lnTo>
                    <a:pt x="3663076" y="178443"/>
                  </a:lnTo>
                  <a:lnTo>
                    <a:pt x="3670694" y="165743"/>
                  </a:lnTo>
                  <a:close/>
                </a:path>
                <a:path w="4284980" h="1655445">
                  <a:moveTo>
                    <a:pt x="3681526" y="165743"/>
                  </a:moveTo>
                  <a:lnTo>
                    <a:pt x="3675795" y="165743"/>
                  </a:lnTo>
                  <a:lnTo>
                    <a:pt x="3669908" y="178443"/>
                  </a:lnTo>
                  <a:lnTo>
                    <a:pt x="3682301" y="178443"/>
                  </a:lnTo>
                  <a:lnTo>
                    <a:pt x="3681526" y="165743"/>
                  </a:lnTo>
                  <a:close/>
                </a:path>
                <a:path w="4284980" h="1655445">
                  <a:moveTo>
                    <a:pt x="3575686" y="153043"/>
                  </a:moveTo>
                  <a:lnTo>
                    <a:pt x="3550661" y="153043"/>
                  </a:lnTo>
                  <a:lnTo>
                    <a:pt x="3537750" y="165743"/>
                  </a:lnTo>
                  <a:lnTo>
                    <a:pt x="3572430" y="165743"/>
                  </a:lnTo>
                  <a:lnTo>
                    <a:pt x="3575686" y="153043"/>
                  </a:lnTo>
                  <a:close/>
                </a:path>
                <a:path w="4284980" h="1655445">
                  <a:moveTo>
                    <a:pt x="3593414" y="153043"/>
                  </a:moveTo>
                  <a:lnTo>
                    <a:pt x="3575686" y="153043"/>
                  </a:lnTo>
                  <a:lnTo>
                    <a:pt x="3580692" y="165743"/>
                  </a:lnTo>
                  <a:lnTo>
                    <a:pt x="3593414" y="153043"/>
                  </a:lnTo>
                  <a:close/>
                </a:path>
                <a:path w="4284980" h="1655445">
                  <a:moveTo>
                    <a:pt x="3602659" y="153043"/>
                  </a:moveTo>
                  <a:lnTo>
                    <a:pt x="3593608" y="153043"/>
                  </a:lnTo>
                  <a:lnTo>
                    <a:pt x="3581911" y="165743"/>
                  </a:lnTo>
                  <a:lnTo>
                    <a:pt x="3595696" y="165743"/>
                  </a:lnTo>
                  <a:lnTo>
                    <a:pt x="3602659" y="153043"/>
                  </a:lnTo>
                  <a:close/>
                </a:path>
                <a:path w="4284980" h="1655445">
                  <a:moveTo>
                    <a:pt x="3615465" y="153043"/>
                  </a:moveTo>
                  <a:lnTo>
                    <a:pt x="3612523" y="153043"/>
                  </a:lnTo>
                  <a:lnTo>
                    <a:pt x="3607204" y="165743"/>
                  </a:lnTo>
                  <a:lnTo>
                    <a:pt x="3608060" y="165743"/>
                  </a:lnTo>
                  <a:lnTo>
                    <a:pt x="3611214" y="164128"/>
                  </a:lnTo>
                  <a:lnTo>
                    <a:pt x="3615465" y="153043"/>
                  </a:lnTo>
                  <a:close/>
                </a:path>
                <a:path w="4284980" h="1655445">
                  <a:moveTo>
                    <a:pt x="3611214" y="164128"/>
                  </a:moveTo>
                  <a:lnTo>
                    <a:pt x="3608060" y="165743"/>
                  </a:lnTo>
                  <a:lnTo>
                    <a:pt x="3610594" y="165743"/>
                  </a:lnTo>
                  <a:lnTo>
                    <a:pt x="3611214" y="164128"/>
                  </a:lnTo>
                  <a:close/>
                </a:path>
                <a:path w="4284980" h="1655445">
                  <a:moveTo>
                    <a:pt x="3619772" y="159745"/>
                  </a:moveTo>
                  <a:lnTo>
                    <a:pt x="3611214" y="164128"/>
                  </a:lnTo>
                  <a:lnTo>
                    <a:pt x="3610594" y="165743"/>
                  </a:lnTo>
                  <a:lnTo>
                    <a:pt x="3620083" y="165743"/>
                  </a:lnTo>
                  <a:lnTo>
                    <a:pt x="3619772" y="159745"/>
                  </a:lnTo>
                  <a:close/>
                </a:path>
                <a:path w="4284980" h="1655445">
                  <a:moveTo>
                    <a:pt x="3621458" y="158882"/>
                  </a:moveTo>
                  <a:lnTo>
                    <a:pt x="3619772" y="159745"/>
                  </a:lnTo>
                  <a:lnTo>
                    <a:pt x="3620083" y="165743"/>
                  </a:lnTo>
                  <a:lnTo>
                    <a:pt x="3621458" y="158882"/>
                  </a:lnTo>
                  <a:close/>
                </a:path>
                <a:path w="4284980" h="1655445">
                  <a:moveTo>
                    <a:pt x="3654658" y="153043"/>
                  </a:moveTo>
                  <a:lnTo>
                    <a:pt x="3632858" y="153043"/>
                  </a:lnTo>
                  <a:lnTo>
                    <a:pt x="3621458" y="158882"/>
                  </a:lnTo>
                  <a:lnTo>
                    <a:pt x="3620083" y="165743"/>
                  </a:lnTo>
                  <a:lnTo>
                    <a:pt x="3646627" y="165743"/>
                  </a:lnTo>
                  <a:lnTo>
                    <a:pt x="3654658" y="153043"/>
                  </a:lnTo>
                  <a:close/>
                </a:path>
                <a:path w="4284980" h="1655445">
                  <a:moveTo>
                    <a:pt x="3668846" y="153043"/>
                  </a:moveTo>
                  <a:lnTo>
                    <a:pt x="3654658" y="153043"/>
                  </a:lnTo>
                  <a:lnTo>
                    <a:pt x="3657904" y="165743"/>
                  </a:lnTo>
                  <a:lnTo>
                    <a:pt x="3663736" y="165743"/>
                  </a:lnTo>
                  <a:lnTo>
                    <a:pt x="3668846" y="153043"/>
                  </a:lnTo>
                  <a:close/>
                </a:path>
                <a:path w="4284980" h="1655445">
                  <a:moveTo>
                    <a:pt x="3715839" y="153043"/>
                  </a:moveTo>
                  <a:lnTo>
                    <a:pt x="3669763" y="153043"/>
                  </a:lnTo>
                  <a:lnTo>
                    <a:pt x="3668678" y="165743"/>
                  </a:lnTo>
                  <a:lnTo>
                    <a:pt x="3705979" y="165743"/>
                  </a:lnTo>
                  <a:lnTo>
                    <a:pt x="3715839" y="153043"/>
                  </a:lnTo>
                  <a:close/>
                </a:path>
                <a:path w="4284980" h="1655445">
                  <a:moveTo>
                    <a:pt x="3716077" y="162333"/>
                  </a:moveTo>
                  <a:lnTo>
                    <a:pt x="3712625" y="165743"/>
                  </a:lnTo>
                  <a:lnTo>
                    <a:pt x="3716164" y="165743"/>
                  </a:lnTo>
                  <a:lnTo>
                    <a:pt x="3716077" y="162333"/>
                  </a:lnTo>
                  <a:close/>
                </a:path>
                <a:path w="4284980" h="1655445">
                  <a:moveTo>
                    <a:pt x="3725483" y="153043"/>
                  </a:moveTo>
                  <a:lnTo>
                    <a:pt x="3715839" y="153043"/>
                  </a:lnTo>
                  <a:lnTo>
                    <a:pt x="3716077" y="162333"/>
                  </a:lnTo>
                  <a:lnTo>
                    <a:pt x="3725483" y="153043"/>
                  </a:lnTo>
                  <a:close/>
                </a:path>
                <a:path w="4284980" h="1655445">
                  <a:moveTo>
                    <a:pt x="3622627" y="153043"/>
                  </a:moveTo>
                  <a:lnTo>
                    <a:pt x="3619425" y="153043"/>
                  </a:lnTo>
                  <a:lnTo>
                    <a:pt x="3619772" y="159745"/>
                  </a:lnTo>
                  <a:lnTo>
                    <a:pt x="3621458" y="158882"/>
                  </a:lnTo>
                  <a:lnTo>
                    <a:pt x="3622627" y="153043"/>
                  </a:lnTo>
                  <a:close/>
                </a:path>
                <a:path w="4284980" h="1655445">
                  <a:moveTo>
                    <a:pt x="3637863" y="140343"/>
                  </a:moveTo>
                  <a:lnTo>
                    <a:pt x="3581859" y="140343"/>
                  </a:lnTo>
                  <a:lnTo>
                    <a:pt x="3575968" y="153043"/>
                  </a:lnTo>
                  <a:lnTo>
                    <a:pt x="3627146" y="153043"/>
                  </a:lnTo>
                  <a:lnTo>
                    <a:pt x="3637863" y="140343"/>
                  </a:lnTo>
                  <a:close/>
                </a:path>
                <a:path w="4284980" h="1655445">
                  <a:moveTo>
                    <a:pt x="3645998" y="140343"/>
                  </a:moveTo>
                  <a:lnTo>
                    <a:pt x="3637863" y="140343"/>
                  </a:lnTo>
                  <a:lnTo>
                    <a:pt x="3636878" y="153043"/>
                  </a:lnTo>
                  <a:lnTo>
                    <a:pt x="3645998" y="140343"/>
                  </a:lnTo>
                  <a:close/>
                </a:path>
                <a:path w="4284980" h="1655445">
                  <a:moveTo>
                    <a:pt x="3655328" y="140343"/>
                  </a:moveTo>
                  <a:lnTo>
                    <a:pt x="3645998" y="140343"/>
                  </a:lnTo>
                  <a:lnTo>
                    <a:pt x="3643538" y="153043"/>
                  </a:lnTo>
                  <a:lnTo>
                    <a:pt x="3655328" y="140343"/>
                  </a:lnTo>
                  <a:close/>
                </a:path>
                <a:path w="4284980" h="1655445">
                  <a:moveTo>
                    <a:pt x="3768927" y="140343"/>
                  </a:moveTo>
                  <a:lnTo>
                    <a:pt x="3671414" y="140343"/>
                  </a:lnTo>
                  <a:lnTo>
                    <a:pt x="3662966" y="153043"/>
                  </a:lnTo>
                  <a:lnTo>
                    <a:pt x="3759763" y="153043"/>
                  </a:lnTo>
                  <a:lnTo>
                    <a:pt x="3768927" y="140343"/>
                  </a:lnTo>
                  <a:close/>
                </a:path>
                <a:path w="4284980" h="1655445">
                  <a:moveTo>
                    <a:pt x="3686387" y="127643"/>
                  </a:moveTo>
                  <a:lnTo>
                    <a:pt x="3633932" y="127643"/>
                  </a:lnTo>
                  <a:lnTo>
                    <a:pt x="3622448" y="140343"/>
                  </a:lnTo>
                  <a:lnTo>
                    <a:pt x="3676455" y="140343"/>
                  </a:lnTo>
                  <a:lnTo>
                    <a:pt x="3686387" y="127643"/>
                  </a:lnTo>
                  <a:close/>
                </a:path>
                <a:path w="4284980" h="1655445">
                  <a:moveTo>
                    <a:pt x="3768989" y="127643"/>
                  </a:moveTo>
                  <a:lnTo>
                    <a:pt x="3726928" y="127643"/>
                  </a:lnTo>
                  <a:lnTo>
                    <a:pt x="3719163" y="140343"/>
                  </a:lnTo>
                  <a:lnTo>
                    <a:pt x="3762183" y="140343"/>
                  </a:lnTo>
                  <a:lnTo>
                    <a:pt x="3766652" y="133013"/>
                  </a:lnTo>
                  <a:lnTo>
                    <a:pt x="3768989" y="127643"/>
                  </a:lnTo>
                  <a:close/>
                </a:path>
                <a:path w="4284980" h="1655445">
                  <a:moveTo>
                    <a:pt x="3766652" y="133013"/>
                  </a:moveTo>
                  <a:lnTo>
                    <a:pt x="3762183" y="140343"/>
                  </a:lnTo>
                  <a:lnTo>
                    <a:pt x="3763461" y="140343"/>
                  </a:lnTo>
                  <a:lnTo>
                    <a:pt x="3766652" y="133013"/>
                  </a:lnTo>
                  <a:close/>
                </a:path>
                <a:path w="4284980" h="1655445">
                  <a:moveTo>
                    <a:pt x="3830066" y="127643"/>
                  </a:moveTo>
                  <a:lnTo>
                    <a:pt x="3769925" y="127643"/>
                  </a:lnTo>
                  <a:lnTo>
                    <a:pt x="3766652" y="133013"/>
                  </a:lnTo>
                  <a:lnTo>
                    <a:pt x="3763461" y="140343"/>
                  </a:lnTo>
                  <a:lnTo>
                    <a:pt x="3831448" y="140343"/>
                  </a:lnTo>
                  <a:lnTo>
                    <a:pt x="3830066" y="127643"/>
                  </a:lnTo>
                  <a:close/>
                </a:path>
                <a:path w="4284980" h="1655445">
                  <a:moveTo>
                    <a:pt x="3749713" y="114943"/>
                  </a:moveTo>
                  <a:lnTo>
                    <a:pt x="3694353" y="114943"/>
                  </a:lnTo>
                  <a:lnTo>
                    <a:pt x="3675726" y="127643"/>
                  </a:lnTo>
                  <a:lnTo>
                    <a:pt x="3742137" y="127643"/>
                  </a:lnTo>
                  <a:lnTo>
                    <a:pt x="3749713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49713" y="114943"/>
                  </a:lnTo>
                  <a:lnTo>
                    <a:pt x="3753346" y="127643"/>
                  </a:lnTo>
                  <a:lnTo>
                    <a:pt x="3758948" y="127643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58948" y="127643"/>
                  </a:lnTo>
                  <a:lnTo>
                    <a:pt x="3767696" y="116229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696" y="116229"/>
                  </a:moveTo>
                  <a:lnTo>
                    <a:pt x="3758948" y="127643"/>
                  </a:lnTo>
                  <a:lnTo>
                    <a:pt x="3770246" y="127643"/>
                  </a:lnTo>
                  <a:lnTo>
                    <a:pt x="3767696" y="116229"/>
                  </a:lnTo>
                  <a:close/>
                </a:path>
                <a:path w="4284980" h="1655445">
                  <a:moveTo>
                    <a:pt x="3876272" y="114943"/>
                  </a:moveTo>
                  <a:lnTo>
                    <a:pt x="3785753" y="114943"/>
                  </a:lnTo>
                  <a:lnTo>
                    <a:pt x="3776089" y="127643"/>
                  </a:lnTo>
                  <a:lnTo>
                    <a:pt x="3864750" y="127643"/>
                  </a:lnTo>
                  <a:lnTo>
                    <a:pt x="3876272" y="114943"/>
                  </a:lnTo>
                  <a:close/>
                </a:path>
                <a:path w="4284980" h="1655445">
                  <a:moveTo>
                    <a:pt x="3887259" y="125148"/>
                  </a:moveTo>
                  <a:lnTo>
                    <a:pt x="3885290" y="127643"/>
                  </a:lnTo>
                  <a:lnTo>
                    <a:pt x="3886588" y="127643"/>
                  </a:lnTo>
                  <a:lnTo>
                    <a:pt x="3887259" y="125148"/>
                  </a:lnTo>
                  <a:close/>
                </a:path>
                <a:path w="4284980" h="1655445">
                  <a:moveTo>
                    <a:pt x="3895312" y="114943"/>
                  </a:moveTo>
                  <a:lnTo>
                    <a:pt x="3890001" y="114943"/>
                  </a:lnTo>
                  <a:lnTo>
                    <a:pt x="3887259" y="125148"/>
                  </a:lnTo>
                  <a:lnTo>
                    <a:pt x="3895312" y="114943"/>
                  </a:lnTo>
                  <a:close/>
                </a:path>
                <a:path w="4284980" h="1655445">
                  <a:moveTo>
                    <a:pt x="3768681" y="114943"/>
                  </a:moveTo>
                  <a:lnTo>
                    <a:pt x="3767408" y="114943"/>
                  </a:lnTo>
                  <a:lnTo>
                    <a:pt x="3767696" y="116229"/>
                  </a:lnTo>
                  <a:lnTo>
                    <a:pt x="3768681" y="114943"/>
                  </a:lnTo>
                  <a:close/>
                </a:path>
                <a:path w="4284980" h="1655445">
                  <a:moveTo>
                    <a:pt x="3798528" y="102243"/>
                  </a:moveTo>
                  <a:lnTo>
                    <a:pt x="3737776" y="102243"/>
                  </a:lnTo>
                  <a:lnTo>
                    <a:pt x="3715061" y="114943"/>
                  </a:lnTo>
                  <a:lnTo>
                    <a:pt x="3790844" y="114943"/>
                  </a:lnTo>
                  <a:lnTo>
                    <a:pt x="3798528" y="102243"/>
                  </a:lnTo>
                  <a:close/>
                </a:path>
                <a:path w="4284980" h="1655445">
                  <a:moveTo>
                    <a:pt x="3933807" y="102243"/>
                  </a:moveTo>
                  <a:lnTo>
                    <a:pt x="3808685" y="102243"/>
                  </a:lnTo>
                  <a:lnTo>
                    <a:pt x="3808674" y="114943"/>
                  </a:lnTo>
                  <a:lnTo>
                    <a:pt x="3927592" y="114943"/>
                  </a:lnTo>
                  <a:lnTo>
                    <a:pt x="3933807" y="102243"/>
                  </a:lnTo>
                  <a:close/>
                </a:path>
                <a:path w="4284980" h="1655445">
                  <a:moveTo>
                    <a:pt x="3938325" y="102243"/>
                  </a:moveTo>
                  <a:lnTo>
                    <a:pt x="3933924" y="102243"/>
                  </a:lnTo>
                  <a:lnTo>
                    <a:pt x="3930581" y="114943"/>
                  </a:lnTo>
                  <a:lnTo>
                    <a:pt x="3934587" y="114943"/>
                  </a:lnTo>
                  <a:lnTo>
                    <a:pt x="3938325" y="102243"/>
                  </a:lnTo>
                  <a:close/>
                </a:path>
                <a:path w="4284980" h="1655445">
                  <a:moveTo>
                    <a:pt x="3837392" y="89543"/>
                  </a:moveTo>
                  <a:lnTo>
                    <a:pt x="3796547" y="89543"/>
                  </a:lnTo>
                  <a:lnTo>
                    <a:pt x="3774874" y="102243"/>
                  </a:lnTo>
                  <a:lnTo>
                    <a:pt x="3831274" y="102243"/>
                  </a:lnTo>
                  <a:lnTo>
                    <a:pt x="3837392" y="89543"/>
                  </a:lnTo>
                  <a:close/>
                </a:path>
                <a:path w="4284980" h="1655445">
                  <a:moveTo>
                    <a:pt x="3877457" y="89543"/>
                  </a:moveTo>
                  <a:lnTo>
                    <a:pt x="3869615" y="89543"/>
                  </a:lnTo>
                  <a:lnTo>
                    <a:pt x="3866337" y="102243"/>
                  </a:lnTo>
                  <a:lnTo>
                    <a:pt x="3877321" y="102243"/>
                  </a:lnTo>
                  <a:lnTo>
                    <a:pt x="3877457" y="89543"/>
                  </a:lnTo>
                  <a:close/>
                </a:path>
                <a:path w="4284980" h="1655445">
                  <a:moveTo>
                    <a:pt x="3970511" y="89543"/>
                  </a:moveTo>
                  <a:lnTo>
                    <a:pt x="3887028" y="89543"/>
                  </a:lnTo>
                  <a:lnTo>
                    <a:pt x="3877321" y="102243"/>
                  </a:lnTo>
                  <a:lnTo>
                    <a:pt x="3961846" y="102243"/>
                  </a:lnTo>
                  <a:lnTo>
                    <a:pt x="3970511" y="89543"/>
                  </a:lnTo>
                  <a:close/>
                </a:path>
                <a:path w="4284980" h="1655445">
                  <a:moveTo>
                    <a:pt x="3981345" y="89543"/>
                  </a:moveTo>
                  <a:lnTo>
                    <a:pt x="3975703" y="89543"/>
                  </a:lnTo>
                  <a:lnTo>
                    <a:pt x="3974030" y="102243"/>
                  </a:lnTo>
                  <a:lnTo>
                    <a:pt x="3981345" y="89543"/>
                  </a:lnTo>
                  <a:close/>
                </a:path>
                <a:path w="4284980" h="1655445">
                  <a:moveTo>
                    <a:pt x="3887859" y="76843"/>
                  </a:moveTo>
                  <a:lnTo>
                    <a:pt x="3855590" y="76843"/>
                  </a:lnTo>
                  <a:lnTo>
                    <a:pt x="3825361" y="89543"/>
                  </a:lnTo>
                  <a:lnTo>
                    <a:pt x="3880609" y="89543"/>
                  </a:lnTo>
                  <a:lnTo>
                    <a:pt x="3887859" y="76843"/>
                  </a:lnTo>
                  <a:close/>
                </a:path>
                <a:path w="4284980" h="1655445">
                  <a:moveTo>
                    <a:pt x="3983894" y="76843"/>
                  </a:moveTo>
                  <a:lnTo>
                    <a:pt x="3927173" y="76843"/>
                  </a:lnTo>
                  <a:lnTo>
                    <a:pt x="3924047" y="89543"/>
                  </a:lnTo>
                  <a:lnTo>
                    <a:pt x="3984114" y="89543"/>
                  </a:lnTo>
                  <a:lnTo>
                    <a:pt x="3983894" y="76843"/>
                  </a:lnTo>
                  <a:close/>
                </a:path>
                <a:path w="4284980" h="1655445">
                  <a:moveTo>
                    <a:pt x="4017238" y="76843"/>
                  </a:moveTo>
                  <a:lnTo>
                    <a:pt x="3997439" y="76843"/>
                  </a:lnTo>
                  <a:lnTo>
                    <a:pt x="3984114" y="89543"/>
                  </a:lnTo>
                  <a:lnTo>
                    <a:pt x="4010939" y="89543"/>
                  </a:lnTo>
                  <a:lnTo>
                    <a:pt x="4017238" y="76843"/>
                  </a:lnTo>
                  <a:close/>
                </a:path>
                <a:path w="4284980" h="1655445">
                  <a:moveTo>
                    <a:pt x="3938272" y="64143"/>
                  </a:moveTo>
                  <a:lnTo>
                    <a:pt x="3904301" y="64143"/>
                  </a:lnTo>
                  <a:lnTo>
                    <a:pt x="3894655" y="76843"/>
                  </a:lnTo>
                  <a:lnTo>
                    <a:pt x="3929288" y="76843"/>
                  </a:lnTo>
                  <a:lnTo>
                    <a:pt x="3938272" y="64143"/>
                  </a:lnTo>
                  <a:close/>
                </a:path>
                <a:path w="4284980" h="1655445">
                  <a:moveTo>
                    <a:pt x="3964597" y="64143"/>
                  </a:moveTo>
                  <a:lnTo>
                    <a:pt x="3959413" y="64143"/>
                  </a:lnTo>
                  <a:lnTo>
                    <a:pt x="3960209" y="76843"/>
                  </a:lnTo>
                  <a:lnTo>
                    <a:pt x="3962929" y="76843"/>
                  </a:lnTo>
                  <a:lnTo>
                    <a:pt x="3964597" y="64143"/>
                  </a:lnTo>
                  <a:close/>
                </a:path>
                <a:path w="4284980" h="1655445">
                  <a:moveTo>
                    <a:pt x="3989517" y="64143"/>
                  </a:moveTo>
                  <a:lnTo>
                    <a:pt x="3967029" y="76843"/>
                  </a:lnTo>
                  <a:lnTo>
                    <a:pt x="3986197" y="76843"/>
                  </a:lnTo>
                  <a:lnTo>
                    <a:pt x="3986918" y="75992"/>
                  </a:lnTo>
                  <a:lnTo>
                    <a:pt x="3989517" y="64143"/>
                  </a:lnTo>
                  <a:close/>
                </a:path>
                <a:path w="4284980" h="1655445">
                  <a:moveTo>
                    <a:pt x="3986918" y="75992"/>
                  </a:moveTo>
                  <a:lnTo>
                    <a:pt x="3986197" y="76843"/>
                  </a:lnTo>
                  <a:lnTo>
                    <a:pt x="3986732" y="76843"/>
                  </a:lnTo>
                  <a:lnTo>
                    <a:pt x="3986918" y="75992"/>
                  </a:lnTo>
                  <a:close/>
                </a:path>
                <a:path w="4284980" h="1655445">
                  <a:moveTo>
                    <a:pt x="4013626" y="64143"/>
                  </a:moveTo>
                  <a:lnTo>
                    <a:pt x="3996950" y="64143"/>
                  </a:lnTo>
                  <a:lnTo>
                    <a:pt x="3986918" y="75992"/>
                  </a:lnTo>
                  <a:lnTo>
                    <a:pt x="3986732" y="76843"/>
                  </a:lnTo>
                  <a:lnTo>
                    <a:pt x="4003600" y="76843"/>
                  </a:lnTo>
                  <a:lnTo>
                    <a:pt x="4013626" y="64143"/>
                  </a:lnTo>
                  <a:close/>
                </a:path>
                <a:path w="4284980" h="1655445">
                  <a:moveTo>
                    <a:pt x="4041714" y="64143"/>
                  </a:moveTo>
                  <a:lnTo>
                    <a:pt x="4037966" y="76843"/>
                  </a:lnTo>
                  <a:lnTo>
                    <a:pt x="4042740" y="76843"/>
                  </a:lnTo>
                  <a:lnTo>
                    <a:pt x="4041714" y="64143"/>
                  </a:lnTo>
                  <a:close/>
                </a:path>
                <a:path w="4284980" h="1655445">
                  <a:moveTo>
                    <a:pt x="4086864" y="64143"/>
                  </a:moveTo>
                  <a:lnTo>
                    <a:pt x="4052863" y="64143"/>
                  </a:lnTo>
                  <a:lnTo>
                    <a:pt x="4046698" y="76843"/>
                  </a:lnTo>
                  <a:lnTo>
                    <a:pt x="4076792" y="76843"/>
                  </a:lnTo>
                  <a:lnTo>
                    <a:pt x="4086864" y="64143"/>
                  </a:lnTo>
                  <a:close/>
                </a:path>
                <a:path w="4284980" h="1655445">
                  <a:moveTo>
                    <a:pt x="3987055" y="51443"/>
                  </a:moveTo>
                  <a:lnTo>
                    <a:pt x="3951559" y="51443"/>
                  </a:lnTo>
                  <a:lnTo>
                    <a:pt x="3922430" y="64143"/>
                  </a:lnTo>
                  <a:lnTo>
                    <a:pt x="3973703" y="64143"/>
                  </a:lnTo>
                  <a:lnTo>
                    <a:pt x="3987055" y="51443"/>
                  </a:lnTo>
                  <a:close/>
                </a:path>
                <a:path w="4284980" h="1655445">
                  <a:moveTo>
                    <a:pt x="4008042" y="51443"/>
                  </a:moveTo>
                  <a:lnTo>
                    <a:pt x="4002217" y="51443"/>
                  </a:lnTo>
                  <a:lnTo>
                    <a:pt x="3998214" y="64143"/>
                  </a:lnTo>
                  <a:lnTo>
                    <a:pt x="4000365" y="64143"/>
                  </a:lnTo>
                  <a:lnTo>
                    <a:pt x="4008042" y="51443"/>
                  </a:lnTo>
                  <a:close/>
                </a:path>
                <a:path w="4284980" h="1655445">
                  <a:moveTo>
                    <a:pt x="4079705" y="51443"/>
                  </a:moveTo>
                  <a:lnTo>
                    <a:pt x="4056152" y="51443"/>
                  </a:lnTo>
                  <a:lnTo>
                    <a:pt x="4048196" y="64143"/>
                  </a:lnTo>
                  <a:lnTo>
                    <a:pt x="4069567" y="64143"/>
                  </a:lnTo>
                  <a:lnTo>
                    <a:pt x="4079705" y="51443"/>
                  </a:lnTo>
                  <a:close/>
                </a:path>
                <a:path w="4284980" h="1655445">
                  <a:moveTo>
                    <a:pt x="4104539" y="51443"/>
                  </a:moveTo>
                  <a:lnTo>
                    <a:pt x="4097933" y="51443"/>
                  </a:lnTo>
                  <a:lnTo>
                    <a:pt x="4089506" y="64143"/>
                  </a:lnTo>
                  <a:lnTo>
                    <a:pt x="4097063" y="64143"/>
                  </a:lnTo>
                  <a:lnTo>
                    <a:pt x="4104539" y="51443"/>
                  </a:lnTo>
                  <a:close/>
                </a:path>
                <a:path w="4284980" h="1655445">
                  <a:moveTo>
                    <a:pt x="4113010" y="51443"/>
                  </a:moveTo>
                  <a:lnTo>
                    <a:pt x="4111778" y="51443"/>
                  </a:lnTo>
                  <a:lnTo>
                    <a:pt x="4109398" y="64143"/>
                  </a:lnTo>
                  <a:lnTo>
                    <a:pt x="4112916" y="64143"/>
                  </a:lnTo>
                  <a:lnTo>
                    <a:pt x="4113010" y="51443"/>
                  </a:lnTo>
                  <a:close/>
                </a:path>
                <a:path w="4284980" h="1655445">
                  <a:moveTo>
                    <a:pt x="4137892" y="51443"/>
                  </a:moveTo>
                  <a:lnTo>
                    <a:pt x="4121555" y="51443"/>
                  </a:lnTo>
                  <a:lnTo>
                    <a:pt x="4116392" y="64143"/>
                  </a:lnTo>
                  <a:lnTo>
                    <a:pt x="4130425" y="64143"/>
                  </a:lnTo>
                  <a:lnTo>
                    <a:pt x="4137892" y="51443"/>
                  </a:lnTo>
                  <a:close/>
                </a:path>
                <a:path w="4284980" h="1655445">
                  <a:moveTo>
                    <a:pt x="4009890" y="41180"/>
                  </a:moveTo>
                  <a:lnTo>
                    <a:pt x="3993871" y="51443"/>
                  </a:lnTo>
                  <a:lnTo>
                    <a:pt x="4009171" y="51443"/>
                  </a:lnTo>
                  <a:lnTo>
                    <a:pt x="4009890" y="41180"/>
                  </a:lnTo>
                  <a:close/>
                </a:path>
                <a:path w="4284980" h="1655445">
                  <a:moveTo>
                    <a:pt x="4039431" y="38743"/>
                  </a:moveTo>
                  <a:lnTo>
                    <a:pt x="4020463" y="38743"/>
                  </a:lnTo>
                  <a:lnTo>
                    <a:pt x="4014060" y="51443"/>
                  </a:lnTo>
                  <a:lnTo>
                    <a:pt x="4033494" y="51443"/>
                  </a:lnTo>
                  <a:lnTo>
                    <a:pt x="4039431" y="38743"/>
                  </a:lnTo>
                  <a:close/>
                </a:path>
                <a:path w="4284980" h="1655445">
                  <a:moveTo>
                    <a:pt x="4043251" y="42817"/>
                  </a:moveTo>
                  <a:lnTo>
                    <a:pt x="4045463" y="51443"/>
                  </a:lnTo>
                  <a:lnTo>
                    <a:pt x="4047206" y="48673"/>
                  </a:lnTo>
                  <a:lnTo>
                    <a:pt x="4043251" y="42817"/>
                  </a:lnTo>
                  <a:close/>
                </a:path>
                <a:path w="4284980" h="1655445">
                  <a:moveTo>
                    <a:pt x="4060505" y="38743"/>
                  </a:moveTo>
                  <a:lnTo>
                    <a:pt x="4053452" y="38743"/>
                  </a:lnTo>
                  <a:lnTo>
                    <a:pt x="4047206" y="48673"/>
                  </a:lnTo>
                  <a:lnTo>
                    <a:pt x="4049077" y="51443"/>
                  </a:lnTo>
                  <a:lnTo>
                    <a:pt x="4060505" y="38743"/>
                  </a:lnTo>
                  <a:close/>
                </a:path>
                <a:path w="4284980" h="1655445">
                  <a:moveTo>
                    <a:pt x="4102594" y="38743"/>
                  </a:moveTo>
                  <a:lnTo>
                    <a:pt x="4100843" y="38743"/>
                  </a:lnTo>
                  <a:lnTo>
                    <a:pt x="4095469" y="51443"/>
                  </a:lnTo>
                  <a:lnTo>
                    <a:pt x="4098974" y="51443"/>
                  </a:lnTo>
                  <a:lnTo>
                    <a:pt x="4102594" y="38743"/>
                  </a:lnTo>
                  <a:close/>
                </a:path>
                <a:path w="4284980" h="1655445">
                  <a:moveTo>
                    <a:pt x="4141507" y="38743"/>
                  </a:moveTo>
                  <a:lnTo>
                    <a:pt x="4115109" y="38743"/>
                  </a:lnTo>
                  <a:lnTo>
                    <a:pt x="4108577" y="51443"/>
                  </a:lnTo>
                  <a:lnTo>
                    <a:pt x="4124839" y="51443"/>
                  </a:lnTo>
                  <a:lnTo>
                    <a:pt x="4141507" y="38743"/>
                  </a:lnTo>
                  <a:close/>
                </a:path>
                <a:path w="4284980" h="1655445">
                  <a:moveTo>
                    <a:pt x="4166223" y="38743"/>
                  </a:moveTo>
                  <a:lnTo>
                    <a:pt x="4159391" y="51443"/>
                  </a:lnTo>
                  <a:lnTo>
                    <a:pt x="4162297" y="51443"/>
                  </a:lnTo>
                  <a:lnTo>
                    <a:pt x="4166223" y="38743"/>
                  </a:lnTo>
                  <a:close/>
                </a:path>
                <a:path w="4284980" h="1655445">
                  <a:moveTo>
                    <a:pt x="4188013" y="38743"/>
                  </a:moveTo>
                  <a:lnTo>
                    <a:pt x="4171770" y="38743"/>
                  </a:lnTo>
                  <a:lnTo>
                    <a:pt x="4163783" y="51443"/>
                  </a:lnTo>
                  <a:lnTo>
                    <a:pt x="4186359" y="51443"/>
                  </a:lnTo>
                  <a:lnTo>
                    <a:pt x="4188013" y="38743"/>
                  </a:lnTo>
                  <a:close/>
                </a:path>
                <a:path w="4284980" h="1655445">
                  <a:moveTo>
                    <a:pt x="4193361" y="38743"/>
                  </a:moveTo>
                  <a:lnTo>
                    <a:pt x="4191699" y="38743"/>
                  </a:lnTo>
                  <a:lnTo>
                    <a:pt x="4186359" y="51443"/>
                  </a:lnTo>
                  <a:lnTo>
                    <a:pt x="4189181" y="51443"/>
                  </a:lnTo>
                  <a:lnTo>
                    <a:pt x="4193361" y="38743"/>
                  </a:lnTo>
                  <a:close/>
                </a:path>
                <a:path w="4284980" h="1655445">
                  <a:moveTo>
                    <a:pt x="4042206" y="38743"/>
                  </a:moveTo>
                  <a:lnTo>
                    <a:pt x="4040500" y="38743"/>
                  </a:lnTo>
                  <a:lnTo>
                    <a:pt x="4043251" y="42817"/>
                  </a:lnTo>
                  <a:lnTo>
                    <a:pt x="4042206" y="38743"/>
                  </a:lnTo>
                  <a:close/>
                </a:path>
                <a:path w="4284980" h="1655445">
                  <a:moveTo>
                    <a:pt x="4013694" y="38743"/>
                  </a:moveTo>
                  <a:lnTo>
                    <a:pt x="4010061" y="38743"/>
                  </a:lnTo>
                  <a:lnTo>
                    <a:pt x="4009890" y="41180"/>
                  </a:lnTo>
                  <a:lnTo>
                    <a:pt x="4013694" y="38743"/>
                  </a:lnTo>
                  <a:close/>
                </a:path>
                <a:path w="4284980" h="1655445">
                  <a:moveTo>
                    <a:pt x="4025832" y="26043"/>
                  </a:moveTo>
                  <a:lnTo>
                    <a:pt x="4020751" y="38743"/>
                  </a:lnTo>
                  <a:lnTo>
                    <a:pt x="4036703" y="38743"/>
                  </a:lnTo>
                  <a:lnTo>
                    <a:pt x="4025832" y="26043"/>
                  </a:lnTo>
                  <a:close/>
                </a:path>
                <a:path w="4284980" h="1655445">
                  <a:moveTo>
                    <a:pt x="4045499" y="26043"/>
                  </a:moveTo>
                  <a:lnTo>
                    <a:pt x="4041777" y="26043"/>
                  </a:lnTo>
                  <a:lnTo>
                    <a:pt x="4036703" y="38743"/>
                  </a:lnTo>
                  <a:lnTo>
                    <a:pt x="4041748" y="38743"/>
                  </a:lnTo>
                  <a:lnTo>
                    <a:pt x="4045499" y="26043"/>
                  </a:lnTo>
                  <a:close/>
                </a:path>
                <a:path w="4284980" h="1655445">
                  <a:moveTo>
                    <a:pt x="4068153" y="26043"/>
                  </a:moveTo>
                  <a:lnTo>
                    <a:pt x="4053347" y="26043"/>
                  </a:lnTo>
                  <a:lnTo>
                    <a:pt x="4043217" y="38743"/>
                  </a:lnTo>
                  <a:lnTo>
                    <a:pt x="4068373" y="38743"/>
                  </a:lnTo>
                  <a:lnTo>
                    <a:pt x="4068153" y="26043"/>
                  </a:lnTo>
                  <a:close/>
                </a:path>
                <a:path w="4284980" h="1655445">
                  <a:moveTo>
                    <a:pt x="4085357" y="26043"/>
                  </a:moveTo>
                  <a:lnTo>
                    <a:pt x="4073158" y="26043"/>
                  </a:lnTo>
                  <a:lnTo>
                    <a:pt x="4068373" y="38743"/>
                  </a:lnTo>
                  <a:lnTo>
                    <a:pt x="4073146" y="38743"/>
                  </a:lnTo>
                  <a:lnTo>
                    <a:pt x="4085357" y="26043"/>
                  </a:lnTo>
                  <a:close/>
                </a:path>
                <a:path w="4284980" h="1655445">
                  <a:moveTo>
                    <a:pt x="4100278" y="26043"/>
                  </a:moveTo>
                  <a:lnTo>
                    <a:pt x="4088835" y="26043"/>
                  </a:lnTo>
                  <a:lnTo>
                    <a:pt x="4087255" y="38743"/>
                  </a:lnTo>
                  <a:lnTo>
                    <a:pt x="4097859" y="38743"/>
                  </a:lnTo>
                  <a:lnTo>
                    <a:pt x="4100278" y="26043"/>
                  </a:lnTo>
                  <a:close/>
                </a:path>
                <a:path w="4284980" h="1655445">
                  <a:moveTo>
                    <a:pt x="4171605" y="26043"/>
                  </a:moveTo>
                  <a:lnTo>
                    <a:pt x="4154931" y="26043"/>
                  </a:lnTo>
                  <a:lnTo>
                    <a:pt x="4159135" y="38743"/>
                  </a:lnTo>
                  <a:lnTo>
                    <a:pt x="4160349" y="38743"/>
                  </a:lnTo>
                  <a:lnTo>
                    <a:pt x="4171605" y="26043"/>
                  </a:lnTo>
                  <a:close/>
                </a:path>
                <a:path w="4284980" h="1655445">
                  <a:moveTo>
                    <a:pt x="4198538" y="26043"/>
                  </a:moveTo>
                  <a:lnTo>
                    <a:pt x="4174489" y="26043"/>
                  </a:lnTo>
                  <a:lnTo>
                    <a:pt x="4167908" y="38743"/>
                  </a:lnTo>
                  <a:lnTo>
                    <a:pt x="4189673" y="38743"/>
                  </a:lnTo>
                  <a:lnTo>
                    <a:pt x="4198191" y="29346"/>
                  </a:lnTo>
                  <a:lnTo>
                    <a:pt x="4198538" y="26043"/>
                  </a:lnTo>
                  <a:close/>
                </a:path>
                <a:path w="4284980" h="1655445">
                  <a:moveTo>
                    <a:pt x="4202055" y="26043"/>
                  </a:moveTo>
                  <a:lnTo>
                    <a:pt x="4201186" y="26043"/>
                  </a:lnTo>
                  <a:lnTo>
                    <a:pt x="4198191" y="29346"/>
                  </a:lnTo>
                  <a:lnTo>
                    <a:pt x="4197206" y="38743"/>
                  </a:lnTo>
                  <a:lnTo>
                    <a:pt x="4202055" y="26043"/>
                  </a:lnTo>
                  <a:close/>
                </a:path>
                <a:path w="4284980" h="1655445">
                  <a:moveTo>
                    <a:pt x="4228159" y="26043"/>
                  </a:moveTo>
                  <a:lnTo>
                    <a:pt x="4220044" y="38743"/>
                  </a:lnTo>
                  <a:lnTo>
                    <a:pt x="4226305" y="38743"/>
                  </a:lnTo>
                  <a:lnTo>
                    <a:pt x="4228159" y="26043"/>
                  </a:lnTo>
                  <a:close/>
                </a:path>
                <a:path w="4284980" h="1655445">
                  <a:moveTo>
                    <a:pt x="4201186" y="26043"/>
                  </a:moveTo>
                  <a:lnTo>
                    <a:pt x="4198538" y="26043"/>
                  </a:lnTo>
                  <a:lnTo>
                    <a:pt x="4198191" y="29346"/>
                  </a:lnTo>
                  <a:lnTo>
                    <a:pt x="4201186" y="26043"/>
                  </a:lnTo>
                  <a:close/>
                </a:path>
                <a:path w="4284980" h="1655445">
                  <a:moveTo>
                    <a:pt x="4117637" y="13343"/>
                  </a:moveTo>
                  <a:lnTo>
                    <a:pt x="4103210" y="13343"/>
                  </a:lnTo>
                  <a:lnTo>
                    <a:pt x="4099932" y="26043"/>
                  </a:lnTo>
                  <a:lnTo>
                    <a:pt x="4114763" y="26043"/>
                  </a:lnTo>
                  <a:lnTo>
                    <a:pt x="4117637" y="13343"/>
                  </a:lnTo>
                  <a:close/>
                </a:path>
                <a:path w="4284980" h="1655445">
                  <a:moveTo>
                    <a:pt x="4243360" y="14350"/>
                  </a:moveTo>
                  <a:lnTo>
                    <a:pt x="4230693" y="26043"/>
                  </a:lnTo>
                  <a:lnTo>
                    <a:pt x="4234135" y="26043"/>
                  </a:lnTo>
                  <a:lnTo>
                    <a:pt x="4243360" y="14350"/>
                  </a:lnTo>
                  <a:close/>
                </a:path>
                <a:path w="4284980" h="1655445">
                  <a:moveTo>
                    <a:pt x="4244450" y="13343"/>
                  </a:moveTo>
                  <a:lnTo>
                    <a:pt x="4244154" y="13343"/>
                  </a:lnTo>
                  <a:lnTo>
                    <a:pt x="4243360" y="14350"/>
                  </a:lnTo>
                  <a:lnTo>
                    <a:pt x="4244450" y="13343"/>
                  </a:lnTo>
                  <a:close/>
                </a:path>
                <a:path w="4284980" h="1655445">
                  <a:moveTo>
                    <a:pt x="4278901" y="0"/>
                  </a:moveTo>
                  <a:lnTo>
                    <a:pt x="4271388" y="2461"/>
                  </a:lnTo>
                  <a:lnTo>
                    <a:pt x="4271869" y="3991"/>
                  </a:lnTo>
                  <a:lnTo>
                    <a:pt x="4274165" y="5482"/>
                  </a:lnTo>
                  <a:lnTo>
                    <a:pt x="4272095" y="7829"/>
                  </a:lnTo>
                  <a:lnTo>
                    <a:pt x="4284628" y="5230"/>
                  </a:lnTo>
                  <a:lnTo>
                    <a:pt x="4282349" y="3748"/>
                  </a:lnTo>
                  <a:lnTo>
                    <a:pt x="4277940" y="3251"/>
                  </a:lnTo>
                  <a:lnTo>
                    <a:pt x="4275443" y="2436"/>
                  </a:lnTo>
                  <a:lnTo>
                    <a:pt x="4278901" y="0"/>
                  </a:lnTo>
                  <a:close/>
                </a:path>
                <a:path w="4284980" h="1655445">
                  <a:moveTo>
                    <a:pt x="37361" y="1640468"/>
                  </a:moveTo>
                  <a:lnTo>
                    <a:pt x="35607" y="1645020"/>
                  </a:lnTo>
                  <a:lnTo>
                    <a:pt x="25045" y="1646703"/>
                  </a:lnTo>
                  <a:lnTo>
                    <a:pt x="18427" y="1651137"/>
                  </a:lnTo>
                  <a:lnTo>
                    <a:pt x="16711" y="1654898"/>
                  </a:lnTo>
                  <a:lnTo>
                    <a:pt x="26279" y="1654850"/>
                  </a:lnTo>
                  <a:lnTo>
                    <a:pt x="26834" y="1653578"/>
                  </a:lnTo>
                  <a:lnTo>
                    <a:pt x="22206" y="1653578"/>
                  </a:lnTo>
                  <a:lnTo>
                    <a:pt x="26571" y="1649411"/>
                  </a:lnTo>
                  <a:lnTo>
                    <a:pt x="30741" y="1646598"/>
                  </a:lnTo>
                  <a:lnTo>
                    <a:pt x="42085" y="1646598"/>
                  </a:lnTo>
                  <a:lnTo>
                    <a:pt x="42938" y="1645443"/>
                  </a:lnTo>
                  <a:lnTo>
                    <a:pt x="37600" y="1645443"/>
                  </a:lnTo>
                  <a:lnTo>
                    <a:pt x="38103" y="1643275"/>
                  </a:lnTo>
                  <a:lnTo>
                    <a:pt x="39916" y="1640560"/>
                  </a:lnTo>
                  <a:lnTo>
                    <a:pt x="37361" y="1640468"/>
                  </a:lnTo>
                  <a:close/>
                </a:path>
                <a:path w="4284980" h="1655445">
                  <a:moveTo>
                    <a:pt x="28162" y="1650531"/>
                  </a:moveTo>
                  <a:lnTo>
                    <a:pt x="22206" y="1653578"/>
                  </a:lnTo>
                  <a:lnTo>
                    <a:pt x="26834" y="1653578"/>
                  </a:lnTo>
                  <a:lnTo>
                    <a:pt x="28162" y="1650531"/>
                  </a:lnTo>
                  <a:close/>
                </a:path>
                <a:path w="4284980" h="1655445">
                  <a:moveTo>
                    <a:pt x="42085" y="1646598"/>
                  </a:moveTo>
                  <a:lnTo>
                    <a:pt x="30741" y="1646598"/>
                  </a:lnTo>
                  <a:lnTo>
                    <a:pt x="32596" y="1647336"/>
                  </a:lnTo>
                  <a:lnTo>
                    <a:pt x="39184" y="1650524"/>
                  </a:lnTo>
                  <a:lnTo>
                    <a:pt x="42085" y="1646598"/>
                  </a:lnTo>
                  <a:close/>
                </a:path>
                <a:path w="4284980" h="1655445">
                  <a:moveTo>
                    <a:pt x="44082" y="1643896"/>
                  </a:moveTo>
                  <a:lnTo>
                    <a:pt x="37600" y="1645443"/>
                  </a:lnTo>
                  <a:lnTo>
                    <a:pt x="42938" y="1645443"/>
                  </a:lnTo>
                  <a:lnTo>
                    <a:pt x="44082" y="1643896"/>
                  </a:lnTo>
                  <a:close/>
                </a:path>
                <a:path w="4284980" h="1655445">
                  <a:moveTo>
                    <a:pt x="53865" y="1638777"/>
                  </a:moveTo>
                  <a:lnTo>
                    <a:pt x="52225" y="1638777"/>
                  </a:lnTo>
                  <a:lnTo>
                    <a:pt x="45969" y="1642988"/>
                  </a:lnTo>
                  <a:lnTo>
                    <a:pt x="52258" y="1640542"/>
                  </a:lnTo>
                  <a:lnTo>
                    <a:pt x="53865" y="1638777"/>
                  </a:lnTo>
                  <a:close/>
                </a:path>
                <a:path w="4284980" h="1655445">
                  <a:moveTo>
                    <a:pt x="58108" y="1632728"/>
                  </a:moveTo>
                  <a:lnTo>
                    <a:pt x="53619" y="1632728"/>
                  </a:lnTo>
                  <a:lnTo>
                    <a:pt x="53354" y="1633961"/>
                  </a:lnTo>
                  <a:lnTo>
                    <a:pt x="53022" y="1635077"/>
                  </a:lnTo>
                  <a:lnTo>
                    <a:pt x="50670" y="1636862"/>
                  </a:lnTo>
                  <a:lnTo>
                    <a:pt x="46200" y="1639140"/>
                  </a:lnTo>
                  <a:lnTo>
                    <a:pt x="52225" y="1638777"/>
                  </a:lnTo>
                  <a:lnTo>
                    <a:pt x="53865" y="1638777"/>
                  </a:lnTo>
                  <a:lnTo>
                    <a:pt x="54267" y="1638336"/>
                  </a:lnTo>
                  <a:lnTo>
                    <a:pt x="57058" y="1636270"/>
                  </a:lnTo>
                  <a:lnTo>
                    <a:pt x="54477" y="1636270"/>
                  </a:lnTo>
                  <a:lnTo>
                    <a:pt x="56101" y="1634483"/>
                  </a:lnTo>
                  <a:lnTo>
                    <a:pt x="58108" y="1632728"/>
                  </a:lnTo>
                  <a:close/>
                </a:path>
                <a:path w="4284980" h="1655445">
                  <a:moveTo>
                    <a:pt x="62047" y="1632306"/>
                  </a:moveTo>
                  <a:lnTo>
                    <a:pt x="58021" y="1633745"/>
                  </a:lnTo>
                  <a:lnTo>
                    <a:pt x="54477" y="1636270"/>
                  </a:lnTo>
                  <a:lnTo>
                    <a:pt x="57058" y="1636270"/>
                  </a:lnTo>
                  <a:lnTo>
                    <a:pt x="59163" y="1634713"/>
                  </a:lnTo>
                  <a:lnTo>
                    <a:pt x="62047" y="1632306"/>
                  </a:lnTo>
                  <a:close/>
                </a:path>
                <a:path w="4284980" h="1655445">
                  <a:moveTo>
                    <a:pt x="64615" y="1627571"/>
                  </a:moveTo>
                  <a:lnTo>
                    <a:pt x="59612" y="1630605"/>
                  </a:lnTo>
                  <a:lnTo>
                    <a:pt x="48686" y="1632475"/>
                  </a:lnTo>
                  <a:lnTo>
                    <a:pt x="48817" y="1635268"/>
                  </a:lnTo>
                  <a:lnTo>
                    <a:pt x="53619" y="1632728"/>
                  </a:lnTo>
                  <a:lnTo>
                    <a:pt x="58108" y="1632728"/>
                  </a:lnTo>
                  <a:lnTo>
                    <a:pt x="60333" y="1630782"/>
                  </a:lnTo>
                  <a:lnTo>
                    <a:pt x="64615" y="1627571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DA4507BC-4721-3048-BF30-818F631C2FE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69700" y="7991044"/>
              <a:ext cx="383663" cy="401320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411E07F1-FA37-8797-E3DD-48E029537D8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0811" y="10629658"/>
              <a:ext cx="4776160" cy="97536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2DBDEA64-1DC0-2E5A-8649-C114C17ACE9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3950" y="9602589"/>
              <a:ext cx="1070508" cy="991870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E6D3EE12-07B6-EE7B-EDC7-699C367C3BC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58806" y="5256769"/>
              <a:ext cx="3510419" cy="2362200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C487BBD5-4C43-C63B-0C87-F1E5818489FB}"/>
              </a:ext>
            </a:extLst>
          </p:cNvPr>
          <p:cNvSpPr txBox="1"/>
          <p:nvPr/>
        </p:nvSpPr>
        <p:spPr>
          <a:xfrm>
            <a:off x="6791151" y="2770421"/>
            <a:ext cx="1074619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dirty="0"/>
              <a:t>V</a:t>
            </a:r>
            <a:r>
              <a:rPr sz="1865" spc="-98" dirty="0"/>
              <a:t> </a:t>
            </a:r>
            <a:r>
              <a:rPr sz="1865" spc="36" dirty="0"/>
              <a:t>Cached</a:t>
            </a:r>
            <a:endParaRPr sz="1865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E33D065D-424F-168D-396C-749E082DCA36}"/>
              </a:ext>
            </a:extLst>
          </p:cNvPr>
          <p:cNvSpPr txBox="1"/>
          <p:nvPr/>
        </p:nvSpPr>
        <p:spPr>
          <a:xfrm>
            <a:off x="803508" y="1805814"/>
            <a:ext cx="3172162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endParaRPr sz="2024" dirty="0"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027525E8-D5B0-77E4-DFE8-833D6AA8FD13}"/>
              </a:ext>
            </a:extLst>
          </p:cNvPr>
          <p:cNvGrpSpPr/>
          <p:nvPr/>
        </p:nvGrpSpPr>
        <p:grpSpPr>
          <a:xfrm>
            <a:off x="4997874" y="2352504"/>
            <a:ext cx="3129997" cy="1366305"/>
            <a:chOff x="10988447" y="5172604"/>
            <a:chExt cx="6882130" cy="300418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4B021E78-0CFB-BC68-3E3E-AAD8027B434C}"/>
                </a:ext>
              </a:extLst>
            </p:cNvPr>
            <p:cNvSpPr/>
            <p:nvPr/>
          </p:nvSpPr>
          <p:spPr>
            <a:xfrm>
              <a:off x="11009402" y="5193559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537859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537859" y="2961870"/>
                  </a:lnTo>
                  <a:lnTo>
                    <a:pt x="537859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0DFECB18-60C7-9506-66E9-8E11BD5C6544}"/>
                </a:ext>
              </a:extLst>
            </p:cNvPr>
            <p:cNvSpPr/>
            <p:nvPr/>
          </p:nvSpPr>
          <p:spPr>
            <a:xfrm>
              <a:off x="11009402" y="5193559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0" y="0"/>
                  </a:moveTo>
                  <a:lnTo>
                    <a:pt x="537859" y="0"/>
                  </a:lnTo>
                  <a:lnTo>
                    <a:pt x="537859" y="2961870"/>
                  </a:lnTo>
                  <a:lnTo>
                    <a:pt x="0" y="2961870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29176E08-A52F-1583-0F5E-CD0082878D31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3473143" y="0"/>
                  </a:moveTo>
                  <a:lnTo>
                    <a:pt x="0" y="0"/>
                  </a:lnTo>
                  <a:lnTo>
                    <a:pt x="0" y="536796"/>
                  </a:lnTo>
                  <a:lnTo>
                    <a:pt x="3473143" y="536796"/>
                  </a:lnTo>
                  <a:lnTo>
                    <a:pt x="3473143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BDC1988-67F1-079F-2E1A-2F9A72472F22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0" y="0"/>
                  </a:moveTo>
                  <a:lnTo>
                    <a:pt x="3473143" y="0"/>
                  </a:lnTo>
                  <a:lnTo>
                    <a:pt x="3473143" y="536796"/>
                  </a:lnTo>
                  <a:lnTo>
                    <a:pt x="0" y="53679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88A33E23-C5D8-340B-F494-3B0807359FE8}"/>
              </a:ext>
            </a:extLst>
          </p:cNvPr>
          <p:cNvSpPr txBox="1"/>
          <p:nvPr/>
        </p:nvSpPr>
        <p:spPr>
          <a:xfrm>
            <a:off x="4422488" y="1979199"/>
            <a:ext cx="1861017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8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4441C94-E58C-AA04-EC98-58CB3B43E853}"/>
              </a:ext>
            </a:extLst>
          </p:cNvPr>
          <p:cNvSpPr txBox="1"/>
          <p:nvPr/>
        </p:nvSpPr>
        <p:spPr>
          <a:xfrm>
            <a:off x="6400264" y="3826790"/>
            <a:ext cx="1856396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8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F46A657-DA6F-3DE6-44B9-8DD53C28C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Question:</a:t>
            </a:r>
            <a:r>
              <a:rPr lang="en-US" dirty="0"/>
              <a:t> How much memory does this K, V cache require?</a:t>
            </a: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358AF8BE-6233-1F83-4FB3-6AEA5B0A1AA6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66</a:t>
            </a:fld>
            <a:endParaRPr spc="-11" dirty="0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3159FACB-69D5-3980-ED76-67E44C0A192B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776A37-CC39-D293-727D-418ACA7D1B8A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776A37-CC39-D293-727D-418ACA7D1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bject 2">
            <a:extLst>
              <a:ext uri="{FF2B5EF4-FFF2-40B4-BE49-F238E27FC236}">
                <a16:creationId xmlns:a16="http://schemas.microsoft.com/office/drawing/2014/main" id="{B029D299-13DB-E6BC-EE8F-990A4E21C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5078E9-317F-E017-BDAB-329E8E2B2EF6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7533107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B14F-042B-645C-65F4-8338B654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F6EF6-A3F0-CBFA-F7BC-EE1CE87E9B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This is a very generic Transformer! </a:t>
            </a:r>
          </a:p>
          <a:p>
            <a:r>
              <a:rPr lang="en-US" sz="1800" dirty="0"/>
              <a:t>We will implement this in HW5 to build a simple Transformer Language Model!!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1800" b="1" dirty="0"/>
              <a:t>Next: </a:t>
            </a:r>
          </a:p>
          <a:p>
            <a:pPr lvl="1"/>
            <a:r>
              <a:rPr lang="en-US" sz="1800" dirty="0"/>
              <a:t>Architectural variants </a:t>
            </a:r>
          </a:p>
          <a:p>
            <a:pPr lvl="1"/>
            <a:r>
              <a:rPr lang="en-US" sz="1800" dirty="0"/>
              <a:t>Efficiency issues. </a:t>
            </a:r>
          </a:p>
          <a:p>
            <a:pPr lvl="1"/>
            <a:r>
              <a:rPr lang="en-US" sz="1800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39501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 dirty="0"/>
              <a:t>Transformer Architectural Variants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ãTransformerãçåçæå°çµæ">
            <a:extLst>
              <a:ext uri="{FF2B5EF4-FFF2-40B4-BE49-F238E27FC236}">
                <a16:creationId xmlns:a16="http://schemas.microsoft.com/office/drawing/2014/main" id="{EFB0D17E-1792-3178-2F01-8EBE1AB26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8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1249" y="1379837"/>
            <a:ext cx="5118138" cy="27182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spc="-20" dirty="0"/>
              <a:t>Encoder-</a:t>
            </a:r>
            <a:r>
              <a:rPr spc="-5" dirty="0"/>
              <a:t>decoder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DB0A4-FA34-64BA-9EDF-8BD4DB022E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683357" cy="3077573"/>
          </a:xfrm>
        </p:spPr>
        <p:txBody>
          <a:bodyPr/>
          <a:lstStyle/>
          <a:p>
            <a:pPr marL="188585" marR="13862" indent="-171546">
              <a:lnSpc>
                <a:spcPts val="2342"/>
              </a:lnSpc>
              <a:spcBef>
                <a:spcPts val="271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It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possible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have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two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stacks </a:t>
            </a:r>
            <a:r>
              <a:rPr lang="en-US" sz="1600" dirty="0">
                <a:latin typeface="Calibri"/>
                <a:cs typeface="Calibri"/>
              </a:rPr>
              <a:t>of</a:t>
            </a:r>
            <a:r>
              <a:rPr lang="en-US" sz="1600" spc="-6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transformer</a:t>
            </a:r>
            <a:r>
              <a:rPr lang="en-US" sz="1600" spc="-59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layers</a:t>
            </a:r>
            <a:endParaRPr lang="en-US" sz="1600" dirty="0">
              <a:latin typeface="Calibri"/>
              <a:cs typeface="Calibri"/>
            </a:endParaRPr>
          </a:p>
          <a:p>
            <a:pPr marL="188585" indent="-171546">
              <a:spcBef>
                <a:spcPts val="530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encoder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as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we’ve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spc="-9" dirty="0">
                <a:latin typeface="Calibri"/>
                <a:cs typeface="Calibri"/>
              </a:rPr>
              <a:t>seen</a:t>
            </a:r>
            <a:endParaRPr lang="en-US" sz="1600" dirty="0">
              <a:latin typeface="Calibri"/>
              <a:cs typeface="Calibri"/>
            </a:endParaRPr>
          </a:p>
          <a:p>
            <a:pPr marL="188585" marR="443016" indent="-171546">
              <a:lnSpc>
                <a:spcPts val="2342"/>
              </a:lnSpc>
              <a:spcBef>
                <a:spcPts val="791"/>
              </a:spcBef>
              <a:buFont typeface="Arial"/>
              <a:buChar char="•"/>
              <a:tabLst>
                <a:tab pos="188874" algn="l"/>
              </a:tabLst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can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also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add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decoder </a:t>
            </a:r>
            <a:r>
              <a:rPr lang="en-US" sz="1600" dirty="0">
                <a:latin typeface="Calibri"/>
                <a:cs typeface="Calibri"/>
              </a:rPr>
              <a:t>layer</a:t>
            </a:r>
            <a:r>
              <a:rPr lang="en-US" sz="1600" spc="-32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that</a:t>
            </a:r>
            <a:r>
              <a:rPr lang="en-US" sz="1600" spc="-3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3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identical</a:t>
            </a:r>
            <a:r>
              <a:rPr lang="en-US" sz="1600" spc="-3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30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the </a:t>
            </a:r>
            <a:r>
              <a:rPr lang="en-US" sz="1600" dirty="0">
                <a:latin typeface="Calibri"/>
                <a:cs typeface="Calibri"/>
              </a:rPr>
              <a:t>encoder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but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give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it</a:t>
            </a:r>
            <a:r>
              <a:rPr lang="en-US" sz="1600" spc="-11" dirty="0">
                <a:latin typeface="Calibri"/>
                <a:cs typeface="Calibri"/>
              </a:rPr>
              <a:t> the </a:t>
            </a:r>
            <a:r>
              <a:rPr lang="en-US" sz="1600" dirty="0">
                <a:latin typeface="Calibri"/>
                <a:cs typeface="Calibri"/>
              </a:rPr>
              <a:t>ability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also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attend</a:t>
            </a:r>
            <a:r>
              <a:rPr lang="en-US" sz="1600" spc="-2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23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the </a:t>
            </a:r>
            <a:r>
              <a:rPr lang="en-US" sz="1600" spc="-5" dirty="0">
                <a:latin typeface="Calibri"/>
                <a:cs typeface="Calibri"/>
              </a:rPr>
              <a:t>input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654278" y="4852072"/>
            <a:ext cx="5469842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dirty="0">
                <a:latin typeface="Calibri"/>
                <a:cs typeface="Calibri"/>
              </a:rPr>
              <a:t>Fig</a:t>
            </a:r>
            <a:r>
              <a:rPr sz="1342" spc="-18" dirty="0">
                <a:latin typeface="Calibri"/>
                <a:cs typeface="Calibri"/>
              </a:rPr>
              <a:t> </a:t>
            </a:r>
            <a:r>
              <a:rPr sz="1342" dirty="0">
                <a:latin typeface="Calibri"/>
                <a:cs typeface="Calibri"/>
              </a:rPr>
              <a:t>from:</a:t>
            </a:r>
            <a:r>
              <a:rPr sz="1342" spc="-14" dirty="0">
                <a:latin typeface="Calibri"/>
                <a:cs typeface="Calibri"/>
              </a:rPr>
              <a:t> </a:t>
            </a:r>
            <a:r>
              <a:rPr sz="1342" spc="-5" dirty="0">
                <a:latin typeface="Calibri"/>
                <a:cs typeface="Calibri"/>
              </a:rPr>
              <a:t>https://lena-voita.github.io/nlp_course/seq2seq_and_attention.html</a:t>
            </a:r>
            <a:endParaRPr sz="134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9155" y="4811638"/>
            <a:ext cx="127649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spc="-11" dirty="0">
                <a:solidFill>
                  <a:srgbClr val="888888"/>
                </a:solidFill>
                <a:latin typeface="Calibri"/>
                <a:cs typeface="Calibri"/>
              </a:rPr>
              <a:t>77</a:t>
            </a:r>
            <a:endParaRPr sz="88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47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3DDD-8519-ED30-44DE-00FF458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 vs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AD561-E127-7812-F57C-DB8574D06D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EC9118-010B-808F-8CB0-7A1621E3D6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2300" y="1509713"/>
            <a:ext cx="8521700" cy="29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24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Encoder-decoder</a:t>
            </a:r>
            <a:r>
              <a:rPr spc="-34" dirty="0"/>
              <a:t> </a:t>
            </a:r>
            <a:r>
              <a:rPr spc="-4" dirty="0"/>
              <a:t>models</a:t>
            </a:r>
            <a:endParaRPr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7C3309A-54F6-FE4B-BABD-FC9424AE44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spc="-4" dirty="0">
                <a:latin typeface="Calibri"/>
                <a:cs typeface="Calibri"/>
              </a:rPr>
              <a:t>Encoder</a:t>
            </a:r>
            <a:r>
              <a:rPr lang="en-US" sz="1600" dirty="0">
                <a:latin typeface="Calibri"/>
                <a:cs typeface="Calibri"/>
              </a:rPr>
              <a:t> =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read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or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encode</a:t>
            </a:r>
            <a:r>
              <a:rPr lang="en-US" sz="1600" dirty="0">
                <a:latin typeface="Calibri"/>
                <a:cs typeface="Calibri"/>
              </a:rPr>
              <a:t> the input,</a:t>
            </a:r>
            <a:r>
              <a:rPr lang="en-US" sz="1600" spc="-4" dirty="0">
                <a:latin typeface="Calibri"/>
                <a:cs typeface="Calibri"/>
              </a:rPr>
              <a:t> </a:t>
            </a:r>
          </a:p>
          <a:p>
            <a:r>
              <a:rPr lang="en-US" sz="1600" spc="-4" dirty="0">
                <a:latin typeface="Calibri"/>
                <a:cs typeface="Calibri"/>
              </a:rPr>
              <a:t>Decoder</a:t>
            </a:r>
            <a:r>
              <a:rPr lang="en-US" sz="1600" dirty="0">
                <a:latin typeface="Calibri"/>
                <a:cs typeface="Calibri"/>
              </a:rPr>
              <a:t> =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generate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or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decode</a:t>
            </a:r>
            <a:r>
              <a:rPr lang="en-US" sz="1600" dirty="0">
                <a:latin typeface="Calibri"/>
                <a:cs typeface="Calibri"/>
              </a:rPr>
              <a:t> the </a:t>
            </a:r>
            <a:r>
              <a:rPr lang="en-US" sz="1600" spc="-4" dirty="0">
                <a:latin typeface="Calibri"/>
                <a:cs typeface="Calibri"/>
              </a:rPr>
              <a:t>output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072310" y="2467388"/>
            <a:ext cx="1744504" cy="958621"/>
          </a:xfrm>
          <a:prstGeom prst="rect">
            <a:avLst/>
          </a:prstGeom>
          <a:ln w="57150">
            <a:solidFill>
              <a:srgbClr val="32538F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088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50" spc="-4" dirty="0">
                <a:latin typeface="Calibri"/>
                <a:cs typeface="Calibri"/>
              </a:rPr>
              <a:t>Encoder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0723" y="2467389"/>
            <a:ext cx="1744504" cy="962025"/>
          </a:xfrm>
          <a:custGeom>
            <a:avLst/>
            <a:gdLst/>
            <a:ahLst/>
            <a:cxnLst/>
            <a:rect l="l" t="t" r="r" b="b"/>
            <a:pathLst>
              <a:path w="2326004" h="1282700">
                <a:moveTo>
                  <a:pt x="0" y="0"/>
                </a:moveTo>
                <a:lnTo>
                  <a:pt x="2325756" y="0"/>
                </a:lnTo>
                <a:lnTo>
                  <a:pt x="2325756" y="1282147"/>
                </a:lnTo>
                <a:lnTo>
                  <a:pt x="0" y="1282147"/>
                </a:lnTo>
                <a:lnTo>
                  <a:pt x="0" y="0"/>
                </a:lnTo>
                <a:close/>
              </a:path>
            </a:pathLst>
          </a:custGeom>
          <a:ln w="57149">
            <a:solidFill>
              <a:srgbClr val="32538F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7" name="object 7"/>
          <p:cNvGrpSpPr/>
          <p:nvPr/>
        </p:nvGrpSpPr>
        <p:grpSpPr>
          <a:xfrm>
            <a:off x="3816575" y="2079762"/>
            <a:ext cx="2551271" cy="1780699"/>
            <a:chOff x="5088766" y="2773016"/>
            <a:chExt cx="3401695" cy="2374265"/>
          </a:xfrm>
        </p:grpSpPr>
        <p:sp>
          <p:nvSpPr>
            <p:cNvPr id="8" name="object 8"/>
            <p:cNvSpPr/>
            <p:nvPr/>
          </p:nvSpPr>
          <p:spPr>
            <a:xfrm>
              <a:off x="5117341" y="3930925"/>
              <a:ext cx="1228725" cy="0"/>
            </a:xfrm>
            <a:custGeom>
              <a:avLst/>
              <a:gdLst/>
              <a:ahLst/>
              <a:cxnLst/>
              <a:rect l="l" t="t" r="r" b="b"/>
              <a:pathLst>
                <a:path w="1228725">
                  <a:moveTo>
                    <a:pt x="0" y="0"/>
                  </a:moveTo>
                  <a:lnTo>
                    <a:pt x="0" y="0"/>
                  </a:lnTo>
                  <a:lnTo>
                    <a:pt x="1177197" y="0"/>
                  </a:lnTo>
                  <a:lnTo>
                    <a:pt x="1228380" y="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01" y="476871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468555" y="4595188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1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162801" y="4775336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078155" y="4601811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1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755835" y="476871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671189" y="4595188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0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405190" y="476871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320545" y="4595188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4" y="0"/>
                  </a:moveTo>
                  <a:lnTo>
                    <a:pt x="0" y="169291"/>
                  </a:lnTo>
                  <a:lnTo>
                    <a:pt x="169289" y="169291"/>
                  </a:lnTo>
                  <a:lnTo>
                    <a:pt x="8464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553201" y="294654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68555" y="2773016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4">
                  <a:moveTo>
                    <a:pt x="84645" y="0"/>
                  </a:moveTo>
                  <a:lnTo>
                    <a:pt x="0" y="169290"/>
                  </a:lnTo>
                  <a:lnTo>
                    <a:pt x="169291" y="169290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62801" y="2953164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078155" y="2779640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4">
                  <a:moveTo>
                    <a:pt x="84645" y="0"/>
                  </a:moveTo>
                  <a:lnTo>
                    <a:pt x="0" y="169290"/>
                  </a:lnTo>
                  <a:lnTo>
                    <a:pt x="169291" y="169290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755835" y="294654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671189" y="2773016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4">
                  <a:moveTo>
                    <a:pt x="84645" y="0"/>
                  </a:moveTo>
                  <a:lnTo>
                    <a:pt x="0" y="169290"/>
                  </a:lnTo>
                  <a:lnTo>
                    <a:pt x="169290" y="169290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405190" y="2946541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20545" y="2773016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4">
                  <a:moveTo>
                    <a:pt x="84644" y="0"/>
                  </a:moveTo>
                  <a:lnTo>
                    <a:pt x="0" y="169290"/>
                  </a:lnTo>
                  <a:lnTo>
                    <a:pt x="169289" y="169290"/>
                  </a:lnTo>
                  <a:lnTo>
                    <a:pt x="8464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210092" y="3429000"/>
            <a:ext cx="127159" cy="387668"/>
            <a:chOff x="2946789" y="4572000"/>
            <a:chExt cx="169545" cy="516890"/>
          </a:xfrm>
        </p:grpSpPr>
        <p:sp>
          <p:nvSpPr>
            <p:cNvPr id="26" name="object 26"/>
            <p:cNvSpPr/>
            <p:nvPr/>
          </p:nvSpPr>
          <p:spPr>
            <a:xfrm>
              <a:off x="3031435" y="4745524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946789" y="4572000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4" h="169545">
                  <a:moveTo>
                    <a:pt x="84645" y="0"/>
                  </a:moveTo>
                  <a:lnTo>
                    <a:pt x="0" y="169291"/>
                  </a:lnTo>
                  <a:lnTo>
                    <a:pt x="169291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667292" y="3429000"/>
            <a:ext cx="127159" cy="387668"/>
            <a:chOff x="3556389" y="4572000"/>
            <a:chExt cx="169545" cy="516890"/>
          </a:xfrm>
        </p:grpSpPr>
        <p:sp>
          <p:nvSpPr>
            <p:cNvPr id="29" name="object 29"/>
            <p:cNvSpPr/>
            <p:nvPr/>
          </p:nvSpPr>
          <p:spPr>
            <a:xfrm>
              <a:off x="3641035" y="4745524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556389" y="4572000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0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079767" y="3429000"/>
            <a:ext cx="127159" cy="387668"/>
            <a:chOff x="4106355" y="4572000"/>
            <a:chExt cx="169545" cy="516890"/>
          </a:xfrm>
        </p:grpSpPr>
        <p:sp>
          <p:nvSpPr>
            <p:cNvPr id="32" name="object 32"/>
            <p:cNvSpPr/>
            <p:nvPr/>
          </p:nvSpPr>
          <p:spPr>
            <a:xfrm>
              <a:off x="4191001" y="4745524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106355" y="4572000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1"/>
                  </a:lnTo>
                  <a:lnTo>
                    <a:pt x="169290" y="169291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544421" y="3428998"/>
            <a:ext cx="127159" cy="387668"/>
            <a:chOff x="4725894" y="4571998"/>
            <a:chExt cx="169545" cy="516890"/>
          </a:xfrm>
        </p:grpSpPr>
        <p:sp>
          <p:nvSpPr>
            <p:cNvPr id="35" name="object 35"/>
            <p:cNvSpPr/>
            <p:nvPr/>
          </p:nvSpPr>
          <p:spPr>
            <a:xfrm>
              <a:off x="4810540" y="474552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0"/>
                  </a:moveTo>
                  <a:lnTo>
                    <a:pt x="0" y="343310"/>
                  </a:lnTo>
                </a:path>
              </a:pathLst>
            </a:custGeom>
            <a:ln w="571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725894" y="4571998"/>
              <a:ext cx="169545" cy="169545"/>
            </a:xfrm>
            <a:custGeom>
              <a:avLst/>
              <a:gdLst/>
              <a:ahLst/>
              <a:cxnLst/>
              <a:rect l="l" t="t" r="r" b="b"/>
              <a:pathLst>
                <a:path w="169545" h="169545">
                  <a:moveTo>
                    <a:pt x="84645" y="0"/>
                  </a:moveTo>
                  <a:lnTo>
                    <a:pt x="0" y="169290"/>
                  </a:lnTo>
                  <a:lnTo>
                    <a:pt x="169290" y="169290"/>
                  </a:lnTo>
                  <a:lnTo>
                    <a:pt x="846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14308" y="3884049"/>
            <a:ext cx="26314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79584" algn="l"/>
                <a:tab pos="908209" algn="l"/>
                <a:tab pos="1402556" algn="l"/>
              </a:tabLst>
            </a:pPr>
            <a:r>
              <a:rPr sz="1350" spc="-4" dirty="0">
                <a:latin typeface="Calibri"/>
                <a:cs typeface="Calibri"/>
              </a:rPr>
              <a:t>&lt;</a:t>
            </a:r>
            <a:r>
              <a:rPr sz="1350" dirty="0">
                <a:latin typeface="Calibri"/>
                <a:cs typeface="Calibri"/>
              </a:rPr>
              <a:t>s&gt;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071108" y="3853707"/>
            <a:ext cx="109775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539591" algn="l"/>
                <a:tab pos="981075" algn="l"/>
              </a:tabLst>
            </a:pPr>
            <a:r>
              <a:rPr sz="1350" dirty="0">
                <a:latin typeface="Calibri"/>
                <a:cs typeface="Calibri"/>
              </a:rPr>
              <a:t>The	</a:t>
            </a:r>
            <a:r>
              <a:rPr sz="1350" spc="-11" dirty="0">
                <a:latin typeface="Calibri"/>
                <a:cs typeface="Calibri"/>
              </a:rPr>
              <a:t>c</a:t>
            </a:r>
            <a:r>
              <a:rPr sz="1350" spc="-15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	is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459568" y="3853707"/>
            <a:ext cx="32289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cu</a:t>
            </a:r>
            <a:r>
              <a:rPr sz="1350" spc="-15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5DD8FD-87F6-1540-6BD6-9C383B002171}"/>
              </a:ext>
            </a:extLst>
          </p:cNvPr>
          <p:cNvSpPr txBox="1"/>
          <p:nvPr/>
        </p:nvSpPr>
        <p:spPr>
          <a:xfrm>
            <a:off x="5213018" y="2799760"/>
            <a:ext cx="794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-8" dirty="0">
                <a:latin typeface="Calibri"/>
                <a:cs typeface="Calibri"/>
              </a:rPr>
              <a:t>Decoder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A68A61-7B59-1FA9-2CB5-E5F19006BE10}"/>
              </a:ext>
            </a:extLst>
          </p:cNvPr>
          <p:cNvSpPr txBox="1"/>
          <p:nvPr/>
        </p:nvSpPr>
        <p:spPr>
          <a:xfrm>
            <a:off x="4739267" y="1807253"/>
            <a:ext cx="37864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B0282722-48C2-DC6F-3674-13A6BC22BF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8408" y="2828664"/>
            <a:ext cx="1804287" cy="30648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394DC3B-1F7A-62EF-2E98-22A73FFCC49A}"/>
              </a:ext>
            </a:extLst>
          </p:cNvPr>
          <p:cNvSpPr txBox="1"/>
          <p:nvPr/>
        </p:nvSpPr>
        <p:spPr>
          <a:xfrm>
            <a:off x="5107124" y="1797826"/>
            <a:ext cx="493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chat</a:t>
            </a: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18B239F4-E26A-84CA-6245-132FCDEEFACF}"/>
              </a:ext>
            </a:extLst>
          </p:cNvPr>
          <p:cNvSpPr txBox="1"/>
          <p:nvPr/>
        </p:nvSpPr>
        <p:spPr>
          <a:xfrm>
            <a:off x="5660199" y="3895391"/>
            <a:ext cx="351843" cy="2190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79584" algn="l"/>
                <a:tab pos="908209" algn="l"/>
                <a:tab pos="1402556" algn="l"/>
              </a:tabLst>
            </a:pPr>
            <a:r>
              <a:rPr sz="1350" dirty="0">
                <a:solidFill>
                  <a:srgbClr val="7030A0"/>
                </a:solidFill>
                <a:latin typeface="Calibri"/>
                <a:cs typeface="Calibri"/>
              </a:rPr>
              <a:t>ch</a:t>
            </a:r>
            <a:r>
              <a:rPr sz="1350" spc="-15" dirty="0">
                <a:solidFill>
                  <a:srgbClr val="7030A0"/>
                </a:solidFill>
                <a:latin typeface="Calibri"/>
                <a:cs typeface="Calibri"/>
              </a:rPr>
              <a:t>a</a:t>
            </a:r>
            <a:r>
              <a:rPr sz="1350" dirty="0">
                <a:solidFill>
                  <a:srgbClr val="7030A0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42" name="object 37">
            <a:extLst>
              <a:ext uri="{FF2B5EF4-FFF2-40B4-BE49-F238E27FC236}">
                <a16:creationId xmlns:a16="http://schemas.microsoft.com/office/drawing/2014/main" id="{681C3CAF-85ED-91BF-7D45-D64D8019B78C}"/>
              </a:ext>
            </a:extLst>
          </p:cNvPr>
          <p:cNvSpPr txBox="1"/>
          <p:nvPr/>
        </p:nvSpPr>
        <p:spPr>
          <a:xfrm>
            <a:off x="6208674" y="3893301"/>
            <a:ext cx="31655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79584" algn="l"/>
                <a:tab pos="908209" algn="l"/>
                <a:tab pos="1402556" algn="l"/>
              </a:tabLst>
            </a:pPr>
            <a:r>
              <a:rPr sz="1350" dirty="0" err="1">
                <a:solidFill>
                  <a:srgbClr val="7030A0"/>
                </a:solidFill>
                <a:latin typeface="Calibri"/>
                <a:cs typeface="Calibri"/>
              </a:rPr>
              <a:t>e</a:t>
            </a:r>
            <a:r>
              <a:rPr sz="1350" spc="-19" dirty="0" err="1">
                <a:solidFill>
                  <a:srgbClr val="7030A0"/>
                </a:solidFill>
                <a:latin typeface="Calibri"/>
                <a:cs typeface="Calibri"/>
              </a:rPr>
              <a:t>s</a:t>
            </a:r>
            <a:r>
              <a:rPr sz="1350" dirty="0" err="1">
                <a:solidFill>
                  <a:srgbClr val="7030A0"/>
                </a:solidFill>
                <a:latin typeface="Calibri"/>
                <a:cs typeface="Calibri"/>
              </a:rPr>
              <a:t>t</a:t>
            </a:r>
            <a:endParaRPr sz="1350" dirty="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18CF24-C657-B094-4004-3F46FB16B9A8}"/>
              </a:ext>
            </a:extLst>
          </p:cNvPr>
          <p:cNvSpPr txBox="1"/>
          <p:nvPr/>
        </p:nvSpPr>
        <p:spPr>
          <a:xfrm>
            <a:off x="5998232" y="1815439"/>
            <a:ext cx="712423" cy="30008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mignon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CA9A9-ECEB-EDD5-BF45-EFF8CABB6A4E}"/>
              </a:ext>
            </a:extLst>
          </p:cNvPr>
          <p:cNvSpPr txBox="1"/>
          <p:nvPr/>
        </p:nvSpPr>
        <p:spPr>
          <a:xfrm>
            <a:off x="5564119" y="1805930"/>
            <a:ext cx="49378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</a:t>
            </a:r>
            <a:endParaRPr lang="en-US" sz="135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C5519E9D-785D-7630-E2B5-ED04D58852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80710" y="2838091"/>
            <a:ext cx="1804287" cy="30648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37">
            <a:extLst>
              <a:ext uri="{FF2B5EF4-FFF2-40B4-BE49-F238E27FC236}">
                <a16:creationId xmlns:a16="http://schemas.microsoft.com/office/drawing/2014/main" id="{5BF9F96F-923C-B4A2-C32F-F684FB4F9A0B}"/>
              </a:ext>
            </a:extLst>
          </p:cNvPr>
          <p:cNvSpPr txBox="1"/>
          <p:nvPr/>
        </p:nvSpPr>
        <p:spPr>
          <a:xfrm>
            <a:off x="5279253" y="3893659"/>
            <a:ext cx="259606" cy="22093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79584" algn="l"/>
                <a:tab pos="908209" algn="l"/>
                <a:tab pos="1402556" algn="l"/>
              </a:tabLst>
            </a:pPr>
            <a:r>
              <a:rPr sz="1350" dirty="0">
                <a:solidFill>
                  <a:srgbClr val="7030A0"/>
                </a:solidFill>
                <a:latin typeface="Calibri"/>
                <a:cs typeface="Calibri"/>
              </a:rPr>
              <a:t>Le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25A4826-92C5-BEBA-BBD1-FF04BDF418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4071" y="2844467"/>
            <a:ext cx="1804287" cy="30648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9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0" grpId="0"/>
      <p:bldP spid="41" grpId="0"/>
      <p:bldP spid="42" grpId="0"/>
      <p:bldP spid="43" grpId="0"/>
      <p:bldP spid="46" grpId="0"/>
      <p:bldP spid="5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90353"/>
            <a:ext cx="8085415" cy="3077573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 built with </a:t>
            </a:r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modules.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517617"/>
            <a:ext cx="6381372" cy="3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</a:t>
            </a:r>
            <a:r>
              <a:rPr lang="en-US" sz="1800" dirty="0">
                <a:latin typeface="Corbel" panose="020B0503020204020204" pitchFamily="34" charset="0"/>
              </a:rPr>
              <a:t>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attends to both sides. 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8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A341FA4-A9B4-0C9E-E472-7306C1FB4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8" t="66881" r="54830"/>
          <a:stretch/>
        </p:blipFill>
        <p:spPr>
          <a:xfrm>
            <a:off x="795352" y="2347094"/>
            <a:ext cx="3597520" cy="156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B11AC-44A2-2559-0BA9-FBBBAB4C784C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641F52-55DC-8DCD-3E04-770782C1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9B2EA8F-D838-B21C-8EFB-3A61A37B1BEE}"/>
              </a:ext>
            </a:extLst>
          </p:cNvPr>
          <p:cNvCxnSpPr>
            <a:cxnSpLocks/>
          </p:cNvCxnSpPr>
          <p:nvPr/>
        </p:nvCxnSpPr>
        <p:spPr>
          <a:xfrm>
            <a:off x="3826276" y="3036163"/>
            <a:ext cx="2503503" cy="221942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58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EF3CA6D2-B0BD-FEB4-5AD1-BEA6223C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18984" r="20638" b="38891"/>
          <a:stretch/>
        </p:blipFill>
        <p:spPr>
          <a:xfrm>
            <a:off x="311700" y="2305494"/>
            <a:ext cx="4350520" cy="1859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7BFB2-E14B-CC1F-EBDE-B1A9D60B9F8F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33D072B-0B8B-B6C7-2C1E-D16EB087D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04760F3F-52B5-288B-786A-98FFAAC3CDA2}"/>
              </a:ext>
            </a:extLst>
          </p:cNvPr>
          <p:cNvCxnSpPr>
            <a:cxnSpLocks/>
          </p:cNvCxnSpPr>
          <p:nvPr/>
        </p:nvCxnSpPr>
        <p:spPr>
          <a:xfrm flipV="1">
            <a:off x="4390218" y="2305494"/>
            <a:ext cx="3129168" cy="929656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70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previous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b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own generations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4212318E-E76D-12DB-985F-1EE0067CA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83" t="68414" r="9230"/>
          <a:stretch/>
        </p:blipFill>
        <p:spPr>
          <a:xfrm>
            <a:off x="1890944" y="2308193"/>
            <a:ext cx="2994821" cy="1335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296AC-CC23-6FFA-3FC5-AAB31F91D417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1BDEA9F-2D20-749E-B9F2-14C69E64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pic>
        <p:nvPicPr>
          <p:cNvPr id="12" name="object 7">
            <a:extLst>
              <a:ext uri="{FF2B5EF4-FFF2-40B4-BE49-F238E27FC236}">
                <a16:creationId xmlns:a16="http://schemas.microsoft.com/office/drawing/2014/main" id="{2A4E2DD7-21E6-B391-BC5F-7F64F5F2D99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003" y="3245055"/>
            <a:ext cx="1455059" cy="1384723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2C59992-1228-03D4-A8DA-5B0F2400118B}"/>
              </a:ext>
            </a:extLst>
          </p:cNvPr>
          <p:cNvCxnSpPr>
            <a:cxnSpLocks/>
          </p:cNvCxnSpPr>
          <p:nvPr/>
        </p:nvCxnSpPr>
        <p:spPr>
          <a:xfrm>
            <a:off x="5057647" y="3045041"/>
            <a:ext cx="2497250" cy="106532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900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447DC67-A668-3CBB-9057-A1F73B83E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latin typeface="Corbel" panose="020B0503020204020204" pitchFamily="34" charset="0"/>
              </a:rPr>
              <a:t>At any step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sz="1800" dirty="0">
                <a:latin typeface="Corbel" panose="020B0503020204020204" pitchFamily="34" charset="0"/>
              </a:rPr>
              <a:t>, it attends to 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sz="1800" dirty="0">
                <a:latin typeface="Corbel" panose="020B0503020204020204" pitchFamily="34" charset="0"/>
              </a:rPr>
              <a:t>as well as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b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own generations </a:t>
            </a:r>
          </a:p>
          <a:p>
            <a:pPr marL="0" indent="0">
              <a:buNone/>
            </a:pPr>
            <a:endParaRPr lang="en-US" sz="1800" dirty="0"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At any step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sz="1800" dirty="0">
                <a:latin typeface="Corbel" panose="020B0503020204020204" pitchFamily="34" charset="0"/>
              </a:rPr>
              <a:t>, </a:t>
            </a:r>
            <a:r>
              <a:rPr lang="en-US" sz="1800" b="1" dirty="0">
                <a:latin typeface="Corbel" panose="020B0503020204020204" pitchFamily="34" charset="0"/>
              </a:rPr>
              <a:t>re-use</a:t>
            </a:r>
            <a:r>
              <a:rPr lang="en-US" sz="1800" dirty="0">
                <a:latin typeface="Corbel" panose="020B0503020204020204" pitchFamily="34" charset="0"/>
              </a:rPr>
              <a:t> 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latin typeface="Corbel" panose="020B0503020204020204" pitchFamily="34" charset="0"/>
              </a:rPr>
              <a:t> </a:t>
            </a:r>
          </a:p>
          <a:p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sz="1800" dirty="0">
                <a:latin typeface="Corbel" panose="020B0503020204020204" pitchFamily="34" charset="0"/>
              </a:rPr>
              <a:t> is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linear</a:t>
            </a:r>
            <a:r>
              <a:rPr lang="en-US" sz="1800" dirty="0">
                <a:latin typeface="Corbel" panose="020B0503020204020204" pitchFamily="34" charset="0"/>
              </a:rPr>
              <a:t>,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instead of quadratic.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0F4CE-718A-3DAE-5A48-33516E0C5718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5848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 err="1"/>
              <a:t>Yaaay</a:t>
            </a:r>
            <a:r>
              <a:rPr lang="en-US" sz="1600" dirty="0"/>
              <a:t> we know Transformers now! 🥳</a:t>
            </a:r>
            <a:endParaRPr lang="en-US" dirty="0"/>
          </a:p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</a:p>
          <a:p>
            <a:r>
              <a:rPr lang="en-US" dirty="0"/>
              <a:t>3 forms of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840809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658632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CF2A2-53C9-8295-4EEE-5BC4D63D4A8F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06413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nster atomic bomb that was too big to use - BBC Future">
            <a:extLst>
              <a:ext uri="{FF2B5EF4-FFF2-40B4-BE49-F238E27FC236}">
                <a16:creationId xmlns:a16="http://schemas.microsoft.com/office/drawing/2014/main" id="{8DB48B0F-EB3D-19C5-2664-E8390588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4428" y="-30616"/>
            <a:ext cx="9198428" cy="5174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F7D408-63D6-FB7D-C947-6BB4D3A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3" y="-119430"/>
            <a:ext cx="8520600" cy="19635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After Transformer …</a:t>
            </a:r>
          </a:p>
        </p:txBody>
      </p:sp>
    </p:spTree>
    <p:extLst>
      <p:ext uri="{BB962C8B-B14F-4D97-AF65-F5344CB8AC3E}">
        <p14:creationId xmlns:p14="http://schemas.microsoft.com/office/powerpoint/2010/main" val="3810888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809-64CA-2178-6839-151C86F4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CB80CCD-0996-4BD8-52F0-E0D98EC1C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6509" y="0"/>
            <a:ext cx="4763648" cy="5117347"/>
          </a:xfrm>
        </p:spPr>
      </p:pic>
      <p:sp>
        <p:nvSpPr>
          <p:cNvPr id="3" name="文字方塊 74">
            <a:extLst>
              <a:ext uri="{FF2B5EF4-FFF2-40B4-BE49-F238E27FC236}">
                <a16:creationId xmlns:a16="http://schemas.microsoft.com/office/drawing/2014/main" id="{FC53B0AC-B4D4-F649-D4D9-98215C561151}"/>
              </a:ext>
            </a:extLst>
          </p:cNvPr>
          <p:cNvSpPr txBox="1"/>
          <p:nvPr/>
        </p:nvSpPr>
        <p:spPr>
          <a:xfrm>
            <a:off x="6610791" y="153360"/>
            <a:ext cx="2400876" cy="783193"/>
          </a:xfrm>
          <a:prstGeom prst="wedgeRoundRectCallout">
            <a:avLst>
              <a:gd name="adj1" fmla="val 49371"/>
              <a:gd name="adj2" fmla="val -1033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2000" dirty="0">
                <a:latin typeface="Calibri"/>
                <a:cs typeface="Calibri"/>
              </a:rPr>
              <a:t>We will visit a few of these branches … </a:t>
            </a:r>
          </a:p>
        </p:txBody>
      </p:sp>
      <p:sp>
        <p:nvSpPr>
          <p:cNvPr id="4" name="文字方塊 74">
            <a:extLst>
              <a:ext uri="{FF2B5EF4-FFF2-40B4-BE49-F238E27FC236}">
                <a16:creationId xmlns:a16="http://schemas.microsoft.com/office/drawing/2014/main" id="{F697EF61-908B-C411-C565-10F2A42590D9}"/>
              </a:ext>
            </a:extLst>
          </p:cNvPr>
          <p:cNvSpPr txBox="1"/>
          <p:nvPr/>
        </p:nvSpPr>
        <p:spPr>
          <a:xfrm>
            <a:off x="95772" y="1462750"/>
            <a:ext cx="2257023" cy="646986"/>
          </a:xfrm>
          <a:prstGeom prst="wedgeRoundRectCallout">
            <a:avLst>
              <a:gd name="adj1" fmla="val 90584"/>
              <a:gd name="adj2" fmla="val -177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Variants of positional embeddings </a:t>
            </a: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F07C995B-C762-0DB5-5F87-923D49D2678A}"/>
              </a:ext>
            </a:extLst>
          </p:cNvPr>
          <p:cNvSpPr txBox="1"/>
          <p:nvPr/>
        </p:nvSpPr>
        <p:spPr>
          <a:xfrm>
            <a:off x="95771" y="3290048"/>
            <a:ext cx="2257023" cy="374571"/>
          </a:xfrm>
          <a:prstGeom prst="wedgeRoundRectCallout">
            <a:avLst>
              <a:gd name="adj1" fmla="val 78011"/>
              <a:gd name="adj2" fmla="val 15478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Architectural choices</a:t>
            </a:r>
          </a:p>
        </p:txBody>
      </p:sp>
      <p:sp>
        <p:nvSpPr>
          <p:cNvPr id="6" name="文字方塊 74">
            <a:extLst>
              <a:ext uri="{FF2B5EF4-FFF2-40B4-BE49-F238E27FC236}">
                <a16:creationId xmlns:a16="http://schemas.microsoft.com/office/drawing/2014/main" id="{F31853B7-375B-92F0-D1B9-B6A9714BFA42}"/>
              </a:ext>
            </a:extLst>
          </p:cNvPr>
          <p:cNvSpPr txBox="1"/>
          <p:nvPr/>
        </p:nvSpPr>
        <p:spPr>
          <a:xfrm>
            <a:off x="95770" y="4511189"/>
            <a:ext cx="2257023" cy="374571"/>
          </a:xfrm>
          <a:prstGeom prst="wedgeRoundRectCallout">
            <a:avLst>
              <a:gd name="adj1" fmla="val 72423"/>
              <a:gd name="adj2" fmla="val -1567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Multi-modal models</a:t>
            </a:r>
          </a:p>
        </p:txBody>
      </p:sp>
      <p:sp>
        <p:nvSpPr>
          <p:cNvPr id="7" name="文字方塊 74">
            <a:extLst>
              <a:ext uri="{FF2B5EF4-FFF2-40B4-BE49-F238E27FC236}">
                <a16:creationId xmlns:a16="http://schemas.microsoft.com/office/drawing/2014/main" id="{29D01754-5519-D8B4-F028-6C5D01C420ED}"/>
              </a:ext>
            </a:extLst>
          </p:cNvPr>
          <p:cNvSpPr txBox="1"/>
          <p:nvPr/>
        </p:nvSpPr>
        <p:spPr>
          <a:xfrm>
            <a:off x="6610791" y="1089913"/>
            <a:ext cx="2400876" cy="1123712"/>
          </a:xfrm>
          <a:prstGeom prst="wedgeRoundRectCallout">
            <a:avLst>
              <a:gd name="adj1" fmla="val 49371"/>
              <a:gd name="adj2" fmla="val -1033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2000" dirty="0">
                <a:latin typeface="Calibri"/>
                <a:cs typeface="Calibri"/>
              </a:rPr>
              <a:t>But there is a lot that we do </a:t>
            </a:r>
            <a:r>
              <a:rPr lang="en-US" sz="2000" b="1" dirty="0">
                <a:latin typeface="Calibri"/>
                <a:cs typeface="Calibri"/>
              </a:rPr>
              <a:t>not </a:t>
            </a:r>
            <a:r>
              <a:rPr lang="en-US" sz="2000" dirty="0">
                <a:latin typeface="Calibri"/>
                <a:cs typeface="Calibri"/>
              </a:rPr>
              <a:t>cover … </a:t>
            </a:r>
          </a:p>
        </p:txBody>
      </p:sp>
    </p:spTree>
    <p:extLst>
      <p:ext uri="{BB962C8B-B14F-4D97-AF65-F5344CB8AC3E}">
        <p14:creationId xmlns:p14="http://schemas.microsoft.com/office/powerpoint/2010/main" val="114252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3811-8EBE-DED1-A989-E6EF130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6B36-031D-FC2E-77B9-A2B77A5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F2CC9769-181F-C0B8-2148-20BC0D3C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75" y="0"/>
            <a:ext cx="6457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606F0-6630-B2B8-804D-0BC8373A508B}"/>
              </a:ext>
            </a:extLst>
          </p:cNvPr>
          <p:cNvSpPr txBox="1"/>
          <p:nvPr/>
        </p:nvSpPr>
        <p:spPr>
          <a:xfrm>
            <a:off x="0" y="4568875"/>
            <a:ext cx="23093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Yang et al. Harnessing the Power of LLMs in Practice: A Survey on ChatGPT and Beyond, 2023</a:t>
            </a:r>
          </a:p>
        </p:txBody>
      </p:sp>
    </p:spTree>
    <p:extLst>
      <p:ext uri="{BB962C8B-B14F-4D97-AF65-F5344CB8AC3E}">
        <p14:creationId xmlns:p14="http://schemas.microsoft.com/office/powerpoint/2010/main" val="17698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B9C1-BE5E-7E88-6FC6-5B2FD152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EFA0-8BA7-9E13-8476-314DCF891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u="sng" spc="-5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Core </a:t>
            </a:r>
            <a:r>
              <a:rPr lang="en-US" sz="24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idea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: build a mechanism to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focus (“attend”) </a:t>
            </a:r>
            <a:r>
              <a:rPr lang="en-US" sz="2400" spc="-53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on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2400" spc="-5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particular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part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context. </a:t>
            </a:r>
            <a:br>
              <a:rPr lang="en-US" sz="24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endParaRPr lang="en-US" sz="2000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40" name="圖片 3">
            <a:extLst>
              <a:ext uri="{FF2B5EF4-FFF2-40B4-BE49-F238E27FC236}">
                <a16:creationId xmlns:a16="http://schemas.microsoft.com/office/drawing/2014/main" id="{780D4F1D-E92B-9743-A95C-4ED311D3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73" y="2100645"/>
            <a:ext cx="5211817" cy="2572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15FB3-80B1-5F28-058A-22E1E546A09A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184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7044" y="1205019"/>
            <a:ext cx="8085415" cy="3077573"/>
          </a:xfrm>
        </p:spPr>
        <p:txBody>
          <a:bodyPr/>
          <a:lstStyle/>
          <a:p>
            <a:r>
              <a:rPr lang="en-US" dirty="0"/>
              <a:t>A building block for a variety of LMs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9B6DCC3-DA45-F203-F48E-88CFC1343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84D2F9B-F1C7-F0F5-EF3E-975E743EB9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72" y="2690958"/>
            <a:ext cx="1164467" cy="778667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153ED93-1DC9-D4EA-48D3-1C4CEB55935E}"/>
              </a:ext>
            </a:extLst>
          </p:cNvPr>
          <p:cNvGrpSpPr/>
          <p:nvPr/>
        </p:nvGrpSpPr>
        <p:grpSpPr>
          <a:xfrm>
            <a:off x="755482" y="1599791"/>
            <a:ext cx="1157764" cy="771525"/>
            <a:chOff x="1007309" y="3287101"/>
            <a:chExt cx="1543685" cy="10287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B8B96-1665-77EF-37E0-8F73B564872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23CD156-6A6B-E77E-2A15-39AECEAC6443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19DDAE9-7D5E-8F70-3E11-95FA937DBF0E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6AC9F09-6181-1543-1E92-960C264AD2F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FCD589-1CD6-6E24-99E5-1BBC43CFFEDA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89D59D7-0B3B-0A25-4DF6-A5B458E358B4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436AC40-14E9-4BF6-4257-A0E57FB4B5F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6BC8099-2D74-561C-74CB-C62D68A23747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99BEFF8-9014-858B-25D6-272EF4692568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700494-FBC2-941F-A251-BF4D25F76303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26714365-ED84-A8AD-DD94-851F7C46FE45}"/>
              </a:ext>
            </a:extLst>
          </p:cNvPr>
          <p:cNvSpPr txBox="1"/>
          <p:nvPr/>
        </p:nvSpPr>
        <p:spPr>
          <a:xfrm>
            <a:off x="2237312" y="2944145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DD109B-B82E-FDAE-2B56-84BFEC8DE007}"/>
              </a:ext>
            </a:extLst>
          </p:cNvPr>
          <p:cNvSpPr txBox="1"/>
          <p:nvPr/>
        </p:nvSpPr>
        <p:spPr>
          <a:xfrm>
            <a:off x="2246304" y="1854805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3D8E5641-0BE2-A83B-9DB2-5FB1A63DE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018" y="3657204"/>
            <a:ext cx="1417881" cy="1200801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B265745C-AFE6-948F-9BE8-DE587FB73D3B}"/>
              </a:ext>
            </a:extLst>
          </p:cNvPr>
          <p:cNvSpPr txBox="1"/>
          <p:nvPr/>
        </p:nvSpPr>
        <p:spPr>
          <a:xfrm>
            <a:off x="2227851" y="3992695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2EE4C14-48A0-EEDC-61B0-F35E42FF53E6}"/>
              </a:ext>
            </a:extLst>
          </p:cNvPr>
          <p:cNvSpPr txBox="1"/>
          <p:nvPr/>
        </p:nvSpPr>
        <p:spPr>
          <a:xfrm>
            <a:off x="3731091" y="2765674"/>
            <a:ext cx="6904355" cy="85472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GPT-2, GPT-3,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LaMDA</a:t>
            </a:r>
            <a:endParaRPr lang="en-US" dirty="0">
              <a:solidFill>
                <a:srgbClr val="6E0806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name: causal or auto-regressive language model </a:t>
            </a: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Nice to generate from; can’t condition on future words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5B342666-698F-6B05-4FD7-C970ECD7E799}"/>
              </a:ext>
            </a:extLst>
          </p:cNvPr>
          <p:cNvSpPr txBox="1"/>
          <p:nvPr/>
        </p:nvSpPr>
        <p:spPr>
          <a:xfrm>
            <a:off x="3743252" y="1665387"/>
            <a:ext cx="6605905" cy="58798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BERT,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RoBERTa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SciBERT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Captures 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bidirectional context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Wait, how do we pretrain them?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CC86EC6-0049-C9F8-F9D8-CE20AA8688F7}"/>
              </a:ext>
            </a:extLst>
          </p:cNvPr>
          <p:cNvSpPr txBox="1"/>
          <p:nvPr/>
        </p:nvSpPr>
        <p:spPr>
          <a:xfrm>
            <a:off x="3745051" y="3933346"/>
            <a:ext cx="498284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750"/>
              </a:lnSpc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Transformer, T5, Meena</a:t>
            </a: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best way to pretrain them?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93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Transformer </a:t>
            </a:r>
            <a:br>
              <a:rPr lang="en-US" sz="5400" dirty="0"/>
            </a:br>
            <a:r>
              <a:rPr lang="en-US" sz="5400" dirty="0"/>
              <a:t>Language Model Families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Encoder-Decoder Family of Transformers </a:t>
            </a:r>
          </a:p>
        </p:txBody>
      </p:sp>
      <p:pic>
        <p:nvPicPr>
          <p:cNvPr id="15" name="object 20">
            <a:extLst>
              <a:ext uri="{FF2B5EF4-FFF2-40B4-BE49-F238E27FC236}">
                <a16:creationId xmlns:a16="http://schemas.microsoft.com/office/drawing/2014/main" id="{B3C25244-4CB7-772B-7F89-8EFBBA4ABB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8394" y="3467097"/>
            <a:ext cx="1417881" cy="1200801"/>
          </a:xfrm>
          <a:prstGeom prst="rect">
            <a:avLst/>
          </a:prstGeom>
        </p:spPr>
      </p:pic>
      <p:sp>
        <p:nvSpPr>
          <p:cNvPr id="16" name="object 22">
            <a:extLst>
              <a:ext uri="{FF2B5EF4-FFF2-40B4-BE49-F238E27FC236}">
                <a16:creationId xmlns:a16="http://schemas.microsoft.com/office/drawing/2014/main" id="{C4ABC8F8-2FEE-1CB0-0CC1-1C4C950321CC}"/>
              </a:ext>
            </a:extLst>
          </p:cNvPr>
          <p:cNvSpPr txBox="1"/>
          <p:nvPr/>
        </p:nvSpPr>
        <p:spPr>
          <a:xfrm>
            <a:off x="4928227" y="3802588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04763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Encoder-decoder</a:t>
            </a:r>
            <a:r>
              <a:rPr spc="-34" dirty="0"/>
              <a:t> </a:t>
            </a:r>
            <a:r>
              <a:rPr lang="en-US" spc="-4" dirty="0"/>
              <a:t>M</a:t>
            </a:r>
            <a:r>
              <a:rPr spc="-4" dirty="0"/>
              <a:t>odels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CBC913-5C80-CCE2-8DA2-608294D6B0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855731" cy="3077573"/>
          </a:xfrm>
        </p:spPr>
        <p:txBody>
          <a:bodyPr/>
          <a:lstStyle/>
          <a:p>
            <a:pPr marL="180975" marR="574834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1800" dirty="0">
                <a:latin typeface="Calibri"/>
                <a:cs typeface="Calibri"/>
              </a:rPr>
              <a:t>The </a:t>
            </a:r>
            <a:r>
              <a:rPr lang="en-US" sz="1800" spc="-4" dirty="0">
                <a:latin typeface="Calibri"/>
                <a:cs typeface="Calibri"/>
              </a:rPr>
              <a:t>original </a:t>
            </a:r>
            <a:r>
              <a:rPr lang="en-US" sz="1800" spc="-11" dirty="0">
                <a:latin typeface="Calibri"/>
                <a:cs typeface="Calibri"/>
              </a:rPr>
              <a:t>transformer </a:t>
            </a:r>
            <a:r>
              <a:rPr lang="en-US" sz="1800" spc="-8" dirty="0">
                <a:latin typeface="Calibri"/>
                <a:cs typeface="Calibri"/>
              </a:rPr>
              <a:t> architecture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was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encoder </a:t>
            </a:r>
            <a:r>
              <a:rPr lang="en-US" sz="1800" spc="-465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decoder</a:t>
            </a:r>
            <a:endParaRPr lang="en-US" sz="1800" dirty="0">
              <a:latin typeface="Calibri"/>
              <a:cs typeface="Calibri"/>
            </a:endParaRPr>
          </a:p>
          <a:p>
            <a:pPr marL="180975" marR="3810" indent="-171450">
              <a:lnSpc>
                <a:spcPts val="2340"/>
              </a:lnSpc>
              <a:spcBef>
                <a:spcPts val="75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1800" spc="-8" dirty="0">
                <a:latin typeface="Calibri"/>
                <a:cs typeface="Calibri"/>
              </a:rPr>
              <a:t>Encoder-decoder </a:t>
            </a:r>
            <a:r>
              <a:rPr lang="en-US" sz="1800" spc="-4" dirty="0">
                <a:latin typeface="Calibri"/>
                <a:cs typeface="Calibri"/>
              </a:rPr>
              <a:t>models </a:t>
            </a:r>
            <a:r>
              <a:rPr lang="en-US" sz="1800" spc="-11" dirty="0">
                <a:latin typeface="Calibri"/>
                <a:cs typeface="Calibri"/>
              </a:rPr>
              <a:t>are </a:t>
            </a:r>
            <a:r>
              <a:rPr lang="en-US" sz="1800" spc="-8" dirty="0">
                <a:latin typeface="Calibri"/>
                <a:cs typeface="Calibri"/>
              </a:rPr>
              <a:t> flexible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</a:t>
            </a:r>
            <a:r>
              <a:rPr lang="en-US" sz="1800" spc="-4" dirty="0">
                <a:latin typeface="Calibri"/>
                <a:cs typeface="Calibri"/>
              </a:rPr>
              <a:t> both </a:t>
            </a:r>
            <a:r>
              <a:rPr lang="en-US" sz="1800" spc="-11" dirty="0">
                <a:latin typeface="Calibri"/>
                <a:cs typeface="Calibri"/>
              </a:rPr>
              <a:t>generation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and </a:t>
            </a:r>
            <a:r>
              <a:rPr lang="en-US" sz="1800" spc="-465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classification </a:t>
            </a:r>
            <a:r>
              <a:rPr lang="en-US" sz="1800" spc="-11" dirty="0">
                <a:latin typeface="Calibri"/>
                <a:cs typeface="Calibri"/>
              </a:rPr>
              <a:t>tasks</a:t>
            </a:r>
            <a:endParaRPr lang="en-US" sz="1800" dirty="0">
              <a:latin typeface="Calibri"/>
              <a:cs typeface="Calibri"/>
            </a:endParaRPr>
          </a:p>
          <a:p>
            <a:pPr marL="180975" marR="288131" indent="-171450">
              <a:lnSpc>
                <a:spcPts val="2340"/>
              </a:lnSpc>
              <a:spcBef>
                <a:spcPts val="75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1800" spc="-8" dirty="0">
                <a:latin typeface="Calibri"/>
                <a:cs typeface="Calibri"/>
              </a:rPr>
              <a:t>How can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we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pretrain</a:t>
            </a:r>
            <a:r>
              <a:rPr lang="en-US" sz="1800" spc="-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 </a:t>
            </a:r>
            <a:r>
              <a:rPr lang="en-US" sz="1800" spc="4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encoder-decoder</a:t>
            </a:r>
            <a:r>
              <a:rPr lang="en-US" sz="1800" spc="-23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model</a:t>
            </a:r>
            <a:r>
              <a:rPr lang="en-US" sz="1800" spc="-19" dirty="0">
                <a:latin typeface="Calibri"/>
                <a:cs typeface="Calibri"/>
              </a:rPr>
              <a:t> like </a:t>
            </a:r>
            <a:r>
              <a:rPr lang="en-US" sz="1800" spc="-465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BERT </a:t>
            </a:r>
            <a:r>
              <a:rPr lang="en-US" sz="1800" spc="-11" dirty="0">
                <a:latin typeface="Calibri"/>
                <a:cs typeface="Calibri"/>
              </a:rPr>
              <a:t>to </a:t>
            </a:r>
            <a:r>
              <a:rPr lang="en-US" sz="1800" dirty="0">
                <a:latin typeface="Calibri"/>
                <a:cs typeface="Calibri"/>
              </a:rPr>
              <a:t>be a </a:t>
            </a:r>
            <a:r>
              <a:rPr lang="en-US" sz="1800" spc="-8" dirty="0">
                <a:latin typeface="Calibri"/>
                <a:cs typeface="Calibri"/>
              </a:rPr>
              <a:t>good </a:t>
            </a:r>
            <a:r>
              <a:rPr lang="en-US" sz="1800" spc="-11" dirty="0">
                <a:latin typeface="Calibri"/>
                <a:cs typeface="Calibri"/>
              </a:rPr>
              <a:t>general </a:t>
            </a:r>
            <a:r>
              <a:rPr lang="en-US" sz="1800" spc="-8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language</a:t>
            </a:r>
            <a:r>
              <a:rPr lang="en-US" sz="1800" spc="-8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pretrained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LM?</a:t>
            </a:r>
          </a:p>
          <a:p>
            <a:endParaRPr lang="en-US" sz="1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305675" y="6451600"/>
            <a:ext cx="1838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6555">
              <a:lnSpc>
                <a:spcPts val="1240"/>
              </a:lnSpc>
            </a:pPr>
            <a:fld id="{81D60167-4931-47E6-BA6A-407CBD079E47}" type="slidenum">
              <a:rPr lang="en-US" smtClean="0"/>
              <a:pPr marL="1646555">
                <a:lnSpc>
                  <a:spcPts val="1240"/>
                </a:lnSpc>
              </a:pPr>
              <a:t>83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415" y="1325597"/>
            <a:ext cx="3506629" cy="333905"/>
          </a:xfrm>
          <a:prstGeom prst="rect">
            <a:avLst/>
          </a:prstGeom>
        </p:spPr>
        <p:txBody>
          <a:bodyPr vert="horz" wrap="square" lIns="0" tIns="38576" rIns="0" bIns="0" rtlCol="0">
            <a:spAutoFit/>
          </a:bodyPr>
          <a:lstStyle/>
          <a:p>
            <a:pPr marL="180975" marR="574834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sz="21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650" y="336102"/>
            <a:ext cx="3017098" cy="443914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29B-62E8-AC32-EE57-67D592AD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" dirty="0"/>
              <a:t>T5: Text-To-Text Transfer Transformer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4D713-D82E-AB9A-39A5-51C39F6ADE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291885"/>
          </a:xfrm>
        </p:spPr>
        <p:txBody>
          <a:bodyPr/>
          <a:lstStyle/>
          <a:p>
            <a:r>
              <a:rPr lang="en-US" dirty="0"/>
              <a:t>An encoder-decoder architecture </a:t>
            </a:r>
          </a:p>
          <a:p>
            <a:r>
              <a:rPr lang="en-US" dirty="0"/>
              <a:t>Pre-training objective: </a:t>
            </a:r>
            <a:br>
              <a:rPr lang="en-US" dirty="0"/>
            </a:br>
            <a:r>
              <a:rPr lang="en-US" sz="1800" dirty="0">
                <a:effectLst/>
                <a:latin typeface="Calibri" panose="020F0502020204030204" pitchFamily="34" charset="0"/>
              </a:rPr>
              <a:t>corrupt and reconstruct objective 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original paper is an excellent set of in-depth analysis of various parameters of model design. We discuss some of these results in other places. </a:t>
            </a:r>
          </a:p>
        </p:txBody>
      </p:sp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FDB1E3ED-007C-6EC3-00AE-F0085E8790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27375" y="1176338"/>
            <a:ext cx="6016625" cy="3416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5C721-3022-5E25-5486-E017832B68D1}"/>
              </a:ext>
            </a:extLst>
          </p:cNvPr>
          <p:cNvSpPr txBox="1"/>
          <p:nvPr/>
        </p:nvSpPr>
        <p:spPr>
          <a:xfrm>
            <a:off x="2285999" y="46450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huggingface.co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/t5-base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65AA1-6EF2-BBA8-FCC0-6E0EADAF9574}"/>
              </a:ext>
            </a:extLst>
          </p:cNvPr>
          <p:cNvSpPr txBox="1"/>
          <p:nvPr/>
        </p:nvSpPr>
        <p:spPr>
          <a:xfrm>
            <a:off x="1257300" y="4863079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034F036-A3DA-7933-8AA6-1AAC0D328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b="64253"/>
          <a:stretch/>
        </p:blipFill>
        <p:spPr bwMode="auto">
          <a:xfrm>
            <a:off x="4379928" y="1136763"/>
            <a:ext cx="4292598" cy="48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94EF3DE-3B09-7AE9-C23D-D5A8A6E76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1" b="35779"/>
          <a:stretch/>
        </p:blipFill>
        <p:spPr bwMode="auto">
          <a:xfrm>
            <a:off x="4379928" y="1571937"/>
            <a:ext cx="4292598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F01D488-89F6-21BA-CE3F-826380A38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70" b="7781"/>
          <a:stretch/>
        </p:blipFill>
        <p:spPr bwMode="auto">
          <a:xfrm>
            <a:off x="4379928" y="2031011"/>
            <a:ext cx="4292598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8F1E29E-1EE9-B015-8904-4395A97B8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70"/>
          <a:stretch/>
        </p:blipFill>
        <p:spPr>
          <a:xfrm>
            <a:off x="1577947" y="2559886"/>
            <a:ext cx="5951621" cy="1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42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BART (</a:t>
            </a:r>
            <a:r>
              <a:rPr lang="en-US" dirty="0"/>
              <a:t>Lewis et al. 2020</a:t>
            </a:r>
            <a:r>
              <a:rPr lang="en" dirty="0"/>
              <a:t>)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FB38ED-7A1C-6F62-4BA2-7C9121BAB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dirty="0"/>
              <a:t>Similar Architecture as T5.</a:t>
            </a:r>
          </a:p>
          <a:p>
            <a:pPr lvl="1"/>
            <a:r>
              <a:rPr lang="en-US" dirty="0"/>
              <a:t>Corrupt the input -&gt; ask the model to reconstruct the original input </a:t>
            </a:r>
          </a:p>
          <a:p>
            <a:pPr lvl="1"/>
            <a:r>
              <a:rPr lang="en-US" dirty="0"/>
              <a:t>Outperformed existing methods on generative tasks (question answering, and summarization).</a:t>
            </a:r>
          </a:p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65791"/>
          <a:stretch/>
        </p:blipFill>
        <p:spPr>
          <a:xfrm>
            <a:off x="3881176" y="2783418"/>
            <a:ext cx="4978787" cy="16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2" descr="Diagram, text&#10;&#10;Description automatically generated">
            <a:extLst>
              <a:ext uri="{FF2B5EF4-FFF2-40B4-BE49-F238E27FC236}">
                <a16:creationId xmlns:a16="http://schemas.microsoft.com/office/drawing/2014/main" id="{50F2BE61-C5D5-B338-C985-AE2E65E7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07" y="2556955"/>
            <a:ext cx="3146169" cy="1841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51965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t="1437" b="1427"/>
          <a:stretch/>
        </p:blipFill>
        <p:spPr>
          <a:xfrm>
            <a:off x="1815291" y="4530784"/>
            <a:ext cx="6313035" cy="3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l="1653" r="1653"/>
          <a:stretch/>
        </p:blipFill>
        <p:spPr>
          <a:xfrm>
            <a:off x="421704" y="779001"/>
            <a:ext cx="7706611" cy="35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85041" y="124720"/>
            <a:ext cx="2130672" cy="642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991" dirty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BART  </a:t>
            </a:r>
            <a:endParaRPr sz="3991" dirty="0">
              <a:solidFill>
                <a:schemeClr val="dk2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21714" y="4481872"/>
            <a:ext cx="1445755" cy="461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r>
              <a:rPr lang="en-US" sz="3175" u="sng" dirty="0"/>
              <a:t>Result:</a:t>
            </a:r>
            <a:endParaRPr sz="3175" u="sng" dirty="0"/>
          </a:p>
        </p:txBody>
      </p:sp>
      <p:sp>
        <p:nvSpPr>
          <p:cNvPr id="2" name="文字方塊 74">
            <a:extLst>
              <a:ext uri="{FF2B5EF4-FFF2-40B4-BE49-F238E27FC236}">
                <a16:creationId xmlns:a16="http://schemas.microsoft.com/office/drawing/2014/main" id="{B0D42EFB-63B1-FB8E-CF76-D0131D0ACDDA}"/>
              </a:ext>
            </a:extLst>
          </p:cNvPr>
          <p:cNvSpPr txBox="1"/>
          <p:nvPr/>
        </p:nvSpPr>
        <p:spPr>
          <a:xfrm>
            <a:off x="2720714" y="211374"/>
            <a:ext cx="5261548" cy="374571"/>
          </a:xfrm>
          <a:prstGeom prst="wedgeRoundRectCallout">
            <a:avLst>
              <a:gd name="adj1" fmla="val -53665"/>
              <a:gd name="adj2" fmla="val 5431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code might be outdated, but the logic is the same … </a:t>
            </a:r>
          </a:p>
        </p:txBody>
      </p:sp>
    </p:spTree>
    <p:extLst>
      <p:ext uri="{BB962C8B-B14F-4D97-AF65-F5344CB8AC3E}">
        <p14:creationId xmlns:p14="http://schemas.microsoft.com/office/powerpoint/2010/main" val="140406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Encoder-only Family of Transformers 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429B71FE-E5F0-F594-28AA-E41E778A1EBE}"/>
              </a:ext>
            </a:extLst>
          </p:cNvPr>
          <p:cNvGrpSpPr/>
          <p:nvPr/>
        </p:nvGrpSpPr>
        <p:grpSpPr>
          <a:xfrm>
            <a:off x="3993118" y="3534420"/>
            <a:ext cx="1157764" cy="771525"/>
            <a:chOff x="1007309" y="3287101"/>
            <a:chExt cx="1543685" cy="1028700"/>
          </a:xfrm>
        </p:grpSpPr>
        <p:sp>
          <p:nvSpPr>
            <p:cNvPr id="3" name="object 6">
              <a:extLst>
                <a:ext uri="{FF2B5EF4-FFF2-40B4-BE49-F238E27FC236}">
                  <a16:creationId xmlns:a16="http://schemas.microsoft.com/office/drawing/2014/main" id="{988463F1-E409-3A2C-05BF-FAC72430D79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3D06FE37-3CBB-682A-856C-6B87C29F440B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14DCE3A6-C424-25D8-BB5D-A4F1F6487F67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8FD5DAF9-3FB4-9F6D-26F9-65DD6385F0E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FAA89AEE-2F97-4E24-FC57-9621D5912310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D96EAC10-5C5A-C380-7B34-88B533DF9B47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C22F0561-F36D-19BF-FDED-D8B6D51553A2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19C31738-F2E3-C16D-EB0F-EE2F54B4882B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6983656B-779F-F786-AA83-7EBF816F808F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E9549026-C69F-BACA-5254-E863C1B17BA6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5917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4" y="1059704"/>
            <a:ext cx="774477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8" dirty="0">
                <a:latin typeface="Trebuchet MS"/>
                <a:ea typeface="Tahoma" panose="020B0604030504040204" pitchFamily="34" charset="0"/>
                <a:cs typeface="Trebuchet MS"/>
              </a:rPr>
              <a:t>idirectional</a:t>
            </a:r>
            <a:r>
              <a:rPr sz="2325" spc="-71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79" dirty="0">
                <a:latin typeface="Trebuchet MS"/>
                <a:ea typeface="Tahoma" panose="020B0604030504040204" pitchFamily="34" charset="0"/>
                <a:cs typeface="Trebuchet MS"/>
              </a:rPr>
              <a:t>ncoder</a:t>
            </a:r>
            <a:r>
              <a:rPr sz="2325" spc="-6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ransformers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8472458" y="4781149"/>
            <a:ext cx="548700" cy="157735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88</a:t>
            </a:fld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DC90E8-DBFF-AFE1-AA34-2036497E5E8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BCA88D0-E8DA-718C-F175-FA37C4212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9630" y="1057150"/>
            <a:ext cx="1701641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60" dirty="0">
                <a:latin typeface="Trebuchet MS"/>
                <a:ea typeface="Tahoma" panose="020B0604030504040204" pitchFamily="34" charset="0"/>
                <a:cs typeface="Trebuchet MS"/>
              </a:rPr>
              <a:t>d</a:t>
            </a:r>
            <a:r>
              <a:rPr sz="2325" spc="-79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-150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8" dirty="0"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26" dirty="0">
                <a:latin typeface="Trebuchet MS"/>
                <a:ea typeface="Tahoma" panose="020B0604030504040204" pitchFamily="34" charset="0"/>
                <a:cs typeface="Trebuchet MS"/>
              </a:rPr>
              <a:t>c</a:t>
            </a:r>
            <a:r>
              <a:rPr sz="2325" spc="-116" dirty="0"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34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53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5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41" dirty="0">
                <a:latin typeface="Trebuchet MS"/>
                <a:ea typeface="Tahoma" panose="020B0604030504040204" pitchFamily="34" charset="0"/>
                <a:cs typeface="Trebuchet MS"/>
              </a:rPr>
              <a:t>a</a:t>
            </a:r>
            <a:r>
              <a:rPr sz="2325" spc="-113" dirty="0">
                <a:latin typeface="Trebuchet MS"/>
                <a:ea typeface="Tahoma" panose="020B0604030504040204" pitchFamily="34" charset="0"/>
                <a:cs typeface="Trebuchet MS"/>
              </a:rPr>
              <a:t>l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1137" y="1059704"/>
            <a:ext cx="6307931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7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79" dirty="0">
                <a:latin typeface="Trebuchet MS"/>
                <a:ea typeface="Tahoma" panose="020B0604030504040204" pitchFamily="34" charset="0"/>
                <a:cs typeface="Trebuchet MS"/>
              </a:rPr>
              <a:t>ncoder</a:t>
            </a:r>
            <a:r>
              <a:rPr sz="2325" spc="-71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r>
              <a:rPr sz="2325" spc="-75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ransformers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89</a:t>
            </a:fld>
            <a:endParaRPr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C2EFC7-F6EB-773C-D257-62B9C5CDEF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1764507" y="2150745"/>
            <a:ext cx="63079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Like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Bidirectional</a:t>
            </a:r>
            <a:r>
              <a:rPr sz="18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LSTMs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800" spc="-64" dirty="0" err="1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ELMo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,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let’s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look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in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2644" spc="11" baseline="1182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both</a:t>
            </a:r>
            <a:r>
              <a:rPr sz="2644" spc="-50" baseline="1182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directions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778120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179055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60" dirty="0">
                <a:latin typeface="Trebuchet MS"/>
                <a:ea typeface="Tahoma" panose="020B0604030504040204" pitchFamily="34" charset="0"/>
                <a:cs typeface="Trebuchet MS"/>
              </a:rPr>
              <a:t>d</a:t>
            </a:r>
            <a:r>
              <a:rPr sz="2325" spc="-79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-150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8" dirty="0"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26" dirty="0">
                <a:latin typeface="Trebuchet MS"/>
                <a:ea typeface="Tahoma" panose="020B0604030504040204" pitchFamily="34" charset="0"/>
                <a:cs typeface="Trebuchet MS"/>
              </a:rPr>
              <a:t>c</a:t>
            </a:r>
            <a:r>
              <a:rPr sz="2325" spc="-116" dirty="0"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34" dirty="0">
                <a:latin typeface="Trebuchet MS"/>
                <a:ea typeface="Tahoma" panose="020B0604030504040204" pitchFamily="34" charset="0"/>
                <a:cs typeface="Trebuchet MS"/>
              </a:rPr>
              <a:t>i</a:t>
            </a:r>
            <a:r>
              <a:rPr sz="2325" spc="53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5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41" dirty="0">
                <a:latin typeface="Trebuchet MS"/>
                <a:ea typeface="Tahoma" panose="020B0604030504040204" pitchFamily="34" charset="0"/>
                <a:cs typeface="Trebuchet MS"/>
              </a:rPr>
              <a:t>a</a:t>
            </a:r>
            <a:r>
              <a:rPr sz="2325" spc="-113" dirty="0">
                <a:latin typeface="Trebuchet MS"/>
                <a:ea typeface="Tahoma" panose="020B0604030504040204" pitchFamily="34" charset="0"/>
                <a:cs typeface="Trebuchet MS"/>
              </a:rPr>
              <a:t>l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662" y="1057150"/>
            <a:ext cx="1138238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76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38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26" dirty="0">
                <a:latin typeface="Trebuchet MS"/>
                <a:ea typeface="Tahoma" panose="020B0604030504040204" pitchFamily="34" charset="0"/>
                <a:cs typeface="Trebuchet MS"/>
              </a:rPr>
              <a:t>c</a:t>
            </a:r>
            <a:r>
              <a:rPr sz="2325" spc="172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5" dirty="0">
                <a:latin typeface="Trebuchet MS"/>
                <a:ea typeface="Tahoma" panose="020B0604030504040204" pitchFamily="34" charset="0"/>
                <a:cs typeface="Trebuchet MS"/>
              </a:rPr>
              <a:t>der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9146" y="1059704"/>
            <a:ext cx="2920365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r>
              <a:rPr sz="2325" spc="-98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0044" y="1057150"/>
            <a:ext cx="1753553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-195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34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-49" dirty="0">
                <a:latin typeface="Trebuchet MS"/>
                <a:ea typeface="Tahoma" panose="020B0604030504040204" pitchFamily="34" charset="0"/>
                <a:cs typeface="Trebuchet MS"/>
              </a:rPr>
              <a:t>a</a:t>
            </a:r>
            <a:r>
              <a:rPr sz="2325" spc="86" dirty="0">
                <a:latin typeface="Trebuchet MS"/>
                <a:ea typeface="Tahoma" panose="020B0604030504040204" pitchFamily="34" charset="0"/>
                <a:cs typeface="Trebuchet MS"/>
              </a:rPr>
              <a:t>n</a:t>
            </a:r>
            <a:r>
              <a:rPr sz="2325" spc="56" dirty="0">
                <a:latin typeface="Trebuchet MS"/>
                <a:ea typeface="Tahoma" panose="020B0604030504040204" pitchFamily="34" charset="0"/>
                <a:cs typeface="Trebuchet MS"/>
              </a:rPr>
              <a:t>s</a:t>
            </a:r>
            <a:r>
              <a:rPr sz="2325" spc="-150" dirty="0">
                <a:latin typeface="Trebuchet MS"/>
                <a:ea typeface="Tahoma" panose="020B0604030504040204" pitchFamily="34" charset="0"/>
                <a:cs typeface="Trebuchet MS"/>
              </a:rPr>
              <a:t>f</a:t>
            </a:r>
            <a:r>
              <a:rPr sz="2325" spc="172" dirty="0">
                <a:latin typeface="Trebuchet MS"/>
                <a:ea typeface="Tahoma" panose="020B0604030504040204" pitchFamily="34" charset="0"/>
                <a:cs typeface="Trebuchet MS"/>
              </a:rPr>
              <a:t>o</a:t>
            </a:r>
            <a:r>
              <a:rPr sz="2325" spc="4" dirty="0"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dirty="0">
                <a:latin typeface="Trebuchet MS"/>
                <a:ea typeface="Tahoma" panose="020B0604030504040204" pitchFamily="34" charset="0"/>
                <a:cs typeface="Trebuchet MS"/>
              </a:rPr>
              <a:t>m</a:t>
            </a:r>
            <a:r>
              <a:rPr sz="2325" spc="15" dirty="0">
                <a:latin typeface="Trebuchet MS"/>
                <a:ea typeface="Tahoma" panose="020B0604030504040204" pitchFamily="34" charset="0"/>
                <a:cs typeface="Trebuchet MS"/>
              </a:rPr>
              <a:t>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90</a:t>
            </a:fld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B690F-D6E3-25BC-22B5-E86E131E18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2071425" y="2118742"/>
            <a:ext cx="510587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56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Let’s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only</a:t>
            </a:r>
            <a:r>
              <a:rPr sz="1800" spc="26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use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26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Transformer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Encoders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,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no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Decoders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2938463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</a:t>
            </a:r>
            <a:r>
              <a:rPr sz="2325" spc="8" dirty="0">
                <a:latin typeface="Trebuchet MS"/>
                <a:ea typeface="Tahoma" panose="020B0604030504040204" pitchFamily="34" charset="0"/>
                <a:cs typeface="Trebuchet MS"/>
              </a:rPr>
              <a:t>idirectional</a:t>
            </a:r>
            <a:r>
              <a:rPr sz="2325" spc="-124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E</a:t>
            </a:r>
            <a:r>
              <a:rPr sz="2325" spc="79" dirty="0">
                <a:latin typeface="Trebuchet MS"/>
                <a:ea typeface="Tahoma" panose="020B0604030504040204" pitchFamily="34" charset="0"/>
                <a:cs typeface="Trebuchet MS"/>
              </a:rPr>
              <a:t>ncoder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8671" y="1057150"/>
            <a:ext cx="2203609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R</a:t>
            </a:r>
            <a:r>
              <a:rPr sz="2325" spc="30" dirty="0">
                <a:latin typeface="Trebuchet MS"/>
                <a:ea typeface="Tahoma" panose="020B0604030504040204" pitchFamily="34" charset="0"/>
                <a:cs typeface="Trebuchet MS"/>
              </a:rPr>
              <a:t>epresentations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12" y="1059704"/>
            <a:ext cx="2472214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from</a:t>
            </a:r>
            <a:r>
              <a:rPr sz="2325" spc="-120" dirty="0"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T</a:t>
            </a:r>
            <a:r>
              <a:rPr sz="2325" spc="-4" dirty="0">
                <a:latin typeface="Trebuchet MS"/>
                <a:ea typeface="Tahoma" panose="020B0604030504040204" pitchFamily="34" charset="0"/>
                <a:cs typeface="Trebuchet MS"/>
              </a:rPr>
              <a:t>ransformers</a:t>
            </a:r>
            <a:endParaRPr sz="2325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91</a:t>
            </a:fld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3FB184-CB56-01DB-F739-859DFDD61D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1984296" y="2079879"/>
            <a:ext cx="5414486" cy="5764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It’s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6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a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language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4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model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that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builds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rich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representations</a:t>
            </a:r>
            <a:endParaRPr lang="en-US" sz="1800" spc="-4" dirty="0">
              <a:solidFill>
                <a:srgbClr val="C00000"/>
              </a:solidFill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via self-supervised learning (pre-training)</a:t>
            </a:r>
            <a:endParaRPr sz="1800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68015"/>
            <a:ext cx="8085415" cy="3077573"/>
          </a:xfrm>
        </p:spPr>
        <p:txBody>
          <a:bodyPr/>
          <a:lstStyle/>
          <a:p>
            <a:r>
              <a:rPr lang="en-US" dirty="0"/>
              <a:t>Stacks of Transformer encoders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73F94-EC48-7A41-B259-1B13CE08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1" r="18697"/>
          <a:stretch/>
        </p:blipFill>
        <p:spPr>
          <a:xfrm>
            <a:off x="664027" y="1532434"/>
            <a:ext cx="5048709" cy="326401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7EAD8C6-4D3A-DE11-E6CA-11E98AC4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69B025C-91FB-A877-637F-9FC498D9731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151961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Model output dimension: 512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3E9CC-75AF-ECC1-716A-0EDA4C364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3" r="18563" b="7483"/>
          <a:stretch/>
        </p:blipFill>
        <p:spPr>
          <a:xfrm>
            <a:off x="758761" y="1779816"/>
            <a:ext cx="5137431" cy="296635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4DB90963-311B-D266-3F8D-FEB911BD0A6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3A48D4-E05D-0AE1-1B6A-BC9A93430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73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6157" y="1575976"/>
            <a:ext cx="2743676" cy="2899409"/>
            <a:chOff x="1701542" y="2101301"/>
            <a:chExt cx="3658235" cy="3865879"/>
          </a:xfrm>
        </p:grpSpPr>
        <p:sp>
          <p:nvSpPr>
            <p:cNvPr id="3" name="object 3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3623313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3623313" y="3680365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0" y="0"/>
                  </a:moveTo>
                  <a:lnTo>
                    <a:pt x="3623314" y="0"/>
                  </a:lnTo>
                  <a:lnTo>
                    <a:pt x="3623314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33317" y="5566873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10"/>
                  </a:lnTo>
                  <a:lnTo>
                    <a:pt x="110418" y="400110"/>
                  </a:lnTo>
                  <a:lnTo>
                    <a:pt x="110418" y="120521"/>
                  </a:lnTo>
                  <a:lnTo>
                    <a:pt x="173106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4538" y="4487952"/>
            <a:ext cx="587216" cy="495970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28575">
              <a:spcBef>
                <a:spcPts val="248"/>
              </a:spcBef>
            </a:pPr>
            <a:r>
              <a:rPr sz="1350" spc="120" dirty="0">
                <a:latin typeface="Trebuchet MS"/>
                <a:ea typeface="Tahoma" panose="020B0604030504040204" pitchFamily="34" charset="0"/>
                <a:cs typeface="Trebuchet MS"/>
              </a:rPr>
              <a:t>&lt;CLS&gt;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240030">
              <a:spcBef>
                <a:spcPts val="191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1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055" y="4465777"/>
            <a:ext cx="1191101" cy="502221"/>
          </a:xfrm>
          <a:prstGeom prst="rect">
            <a:avLst/>
          </a:prstGeom>
        </p:spPr>
        <p:txBody>
          <a:bodyPr vert="horz" wrap="square" lIns="0" tIns="37624" rIns="0" bIns="0" rtlCol="0">
            <a:spAutoFit/>
          </a:bodyPr>
          <a:lstStyle/>
          <a:p>
            <a:pPr marL="38100">
              <a:spcBef>
                <a:spcPts val="296"/>
              </a:spcBef>
              <a:tabLst>
                <a:tab pos="840581" algn="l"/>
              </a:tabLst>
            </a:pPr>
            <a:r>
              <a:rPr sz="1350" strike="sngStrike" dirty="0"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50" dirty="0">
                <a:latin typeface="Trebuchet MS"/>
                <a:ea typeface="Tahoma" panose="020B0604030504040204" pitchFamily="34" charset="0"/>
                <a:cs typeface="Trebuchet MS"/>
              </a:rPr>
              <a:t>	</a:t>
            </a:r>
            <a:r>
              <a:rPr sz="2025" spc="146" baseline="1543" dirty="0">
                <a:latin typeface="Trebuchet MS"/>
                <a:ea typeface="Tahoma" panose="020B0604030504040204" pitchFamily="34" charset="0"/>
                <a:cs typeface="Trebuchet MS"/>
              </a:rPr>
              <a:t>dog</a:t>
            </a:r>
            <a:endParaRPr sz="2025" baseline="1543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146209">
              <a:spcBef>
                <a:spcPts val="244"/>
              </a:spcBef>
              <a:tabLst>
                <a:tab pos="957739" algn="l"/>
              </a:tabLst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3	</a:t>
            </a: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4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4711" y="2927138"/>
            <a:ext cx="2506980" cy="1537335"/>
            <a:chOff x="1886281" y="3902850"/>
            <a:chExt cx="3342640" cy="2049780"/>
          </a:xfrm>
        </p:grpSpPr>
        <p:sp>
          <p:nvSpPr>
            <p:cNvPr id="11" name="object 11"/>
            <p:cNvSpPr/>
            <p:nvPr/>
          </p:nvSpPr>
          <p:spPr>
            <a:xfrm>
              <a:off x="2790278" y="5524880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01" y="147891"/>
                  </a:moveTo>
                  <a:lnTo>
                    <a:pt x="86550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13" y="427482"/>
                  </a:lnTo>
                  <a:lnTo>
                    <a:pt x="110413" y="147891"/>
                  </a:lnTo>
                  <a:lnTo>
                    <a:pt x="173101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20" y="120523"/>
                  </a:lnTo>
                  <a:lnTo>
                    <a:pt x="1128407" y="120523"/>
                  </a:lnTo>
                  <a:lnTo>
                    <a:pt x="1128407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57" y="140881"/>
                  </a:lnTo>
                  <a:lnTo>
                    <a:pt x="2224544" y="140881"/>
                  </a:lnTo>
                  <a:lnTo>
                    <a:pt x="2224544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3307377" y="546376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299" y="4478248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08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828" y="3749510"/>
            <a:ext cx="1231106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L="136684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#1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566" y="2964535"/>
            <a:ext cx="1231106" cy="3063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771" rIns="0" bIns="0" rtlCol="0">
            <a:spAutoFit/>
          </a:bodyPr>
          <a:lstStyle/>
          <a:p>
            <a:pPr marL="136684">
              <a:spcBef>
                <a:spcPts val="589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7973" y="1686755"/>
            <a:ext cx="2506980" cy="763429"/>
            <a:chOff x="1877297" y="2249006"/>
            <a:chExt cx="3342640" cy="1017905"/>
          </a:xfrm>
        </p:grpSpPr>
        <p:sp>
          <p:nvSpPr>
            <p:cNvPr id="19" name="object 19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308" y="2824403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61828" y="1724152"/>
            <a:ext cx="1231106" cy="30537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819" rIns="0" bIns="0" rtlCol="0">
            <a:spAutoFit/>
          </a:bodyPr>
          <a:lstStyle/>
          <a:p>
            <a:pPr marL="136684">
              <a:spcBef>
                <a:spcPts val="581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#</a:t>
            </a:r>
            <a:r>
              <a:rPr lang="en-US" sz="1500" spc="-11" dirty="0">
                <a:solidFill>
                  <a:srgbClr val="D9D9D9"/>
                </a:solidFill>
                <a:latin typeface="Trebuchet MS"/>
                <a:ea typeface="Tahoma" panose="020B0604030504040204" pitchFamily="34" charset="0"/>
                <a:cs typeface="Trebuchet MS"/>
              </a:rPr>
              <a:t>12</a:t>
            </a:r>
            <a:endParaRPr sz="1500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46342" y="1323114"/>
            <a:ext cx="2078355" cy="1355884"/>
            <a:chOff x="2595122" y="1764152"/>
            <a:chExt cx="2771140" cy="18078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122" y="3411250"/>
              <a:ext cx="164122" cy="1602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45" y="3399213"/>
              <a:ext cx="160256" cy="164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873" y="3403097"/>
              <a:ext cx="160025" cy="163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8293" y="1775264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26008" y="1526667"/>
            <a:ext cx="4249579" cy="285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 marR="3810">
              <a:lnSpc>
                <a:spcPct val="99200"/>
              </a:lnSpc>
              <a:spcBef>
                <a:spcPts val="90"/>
              </a:spcBef>
              <a:buSzPct val="102127"/>
              <a:tabLst>
                <a:tab pos="266224" algn="l"/>
                <a:tab pos="266700" algn="l"/>
              </a:tabLst>
            </a:pPr>
            <a:r>
              <a:rPr lang="en-US" sz="18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BERT is trained to uncover masked tokens.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104555" y="1339783"/>
            <a:ext cx="893921" cy="218008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95"/>
              </a:lnSpc>
            </a:pPr>
            <a:r>
              <a:rPr sz="1463" spc="68" dirty="0">
                <a:latin typeface="Trebuchet MS"/>
                <a:ea typeface="Tahoma" panose="020B0604030504040204" pitchFamily="34" charset="0"/>
                <a:cs typeface="Trebuchet MS"/>
              </a:rPr>
              <a:t>BERT</a:t>
            </a:r>
            <a:endParaRPr sz="1463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95095" y="4442003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ea typeface="Tahoma" panose="020B0604030504040204" pitchFamily="34" charset="0"/>
                <a:cs typeface="Trebuchet MS"/>
              </a:rPr>
              <a:t>The</a:t>
            </a:r>
            <a:endParaRPr sz="1350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ea typeface="Tahoma" panose="020B0604030504040204" pitchFamily="34" charset="0"/>
                <a:cs typeface="Trebuchet MS"/>
              </a:rPr>
              <a:t>2</a:t>
            </a:r>
            <a:endParaRPr sz="1463" baseline="-17094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38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33831" y="1300818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4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09"/>
                </a:lnTo>
                <a:lnTo>
                  <a:pt x="110418" y="400109"/>
                </a:lnTo>
                <a:lnTo>
                  <a:pt x="110418" y="120521"/>
                </a:lnTo>
                <a:lnTo>
                  <a:pt x="173106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35476" y="556238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0.92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0.05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0.03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sz="quarter" idx="16"/>
          </p:nvPr>
        </p:nvSpPr>
        <p:spPr>
          <a:xfrm>
            <a:off x="533919" y="1128259"/>
            <a:ext cx="8085415" cy="307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Masking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/>
              <a:t>95</a:t>
            </a:fld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6B1E2F-F697-BFD8-C328-4C2130F9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21" y="1775916"/>
            <a:ext cx="5971357" cy="2991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4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0841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sz="quarter" idx="16"/>
          </p:nvPr>
        </p:nvSpPr>
        <p:spPr>
          <a:xfrm>
            <a:off x="533919" y="1088501"/>
            <a:ext cx="8085415" cy="307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Masking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/>
              <a:t>96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B45F6-B7D3-1D24-D43F-4737F9DB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12" y="1752466"/>
            <a:ext cx="6246575" cy="31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Randomly mask 15% </a:t>
            </a:r>
            <a:br>
              <a:rPr lang="en-US" dirty="0"/>
            </a:br>
            <a:r>
              <a:rPr lang="en-US" dirty="0"/>
              <a:t>of the tokens and train </a:t>
            </a:r>
            <a:br>
              <a:rPr lang="en-US" dirty="0"/>
            </a:br>
            <a:r>
              <a:rPr lang="en-US" dirty="0"/>
              <a:t>the model to predict them.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C91F7-6CD5-6085-AE87-1F4AD76FF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" r="6636"/>
          <a:stretch/>
        </p:blipFill>
        <p:spPr>
          <a:xfrm>
            <a:off x="3472542" y="1034096"/>
            <a:ext cx="5459183" cy="3853588"/>
          </a:xfrm>
          <a:prstGeom prst="rect">
            <a:avLst/>
          </a:prstGeom>
        </p:spPr>
      </p:pic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0EBCB62F-321B-217C-2922-ED8928DCD9C6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061863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man went to the [MASK] to buy a [MASK] of milk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Too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little</a:t>
            </a:r>
            <a:r>
              <a:rPr lang="en-US" dirty="0"/>
              <a:t> masking: Too </a:t>
            </a:r>
            <a:r>
              <a:rPr lang="en-US" dirty="0">
                <a:solidFill>
                  <a:srgbClr val="C00000"/>
                </a:solidFill>
              </a:rPr>
              <a:t>expensive </a:t>
            </a:r>
            <a:r>
              <a:rPr lang="en-US" dirty="0"/>
              <a:t>to train </a:t>
            </a:r>
          </a:p>
          <a:p>
            <a:r>
              <a:rPr lang="en-US" dirty="0">
                <a:solidFill>
                  <a:srgbClr val="C00000"/>
                </a:solidFill>
              </a:rPr>
              <a:t>Too much</a:t>
            </a:r>
            <a:r>
              <a:rPr lang="en-US" dirty="0"/>
              <a:t> masking: </a:t>
            </a:r>
            <a:r>
              <a:rPr lang="en-US" dirty="0">
                <a:solidFill>
                  <a:srgbClr val="C00000"/>
                </a:solidFill>
              </a:rPr>
              <a:t>Underdefined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</a:t>
            </a:r>
            <a:r>
              <a:rPr lang="en-US" dirty="0">
                <a:effectLst/>
                <a:latin typeface="Calibri" panose="020F0502020204030204" pitchFamily="34" charset="0"/>
              </a:rPr>
              <a:t>not enough info for the model to recover the masked tokens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05F3161-B050-3511-FC0E-DBA67BF3D422}"/>
              </a:ext>
            </a:extLst>
          </p:cNvPr>
          <p:cNvSpPr/>
          <p:nvPr/>
        </p:nvSpPr>
        <p:spPr>
          <a:xfrm>
            <a:off x="61449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Galon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5FCE93-C4B9-E60D-07DF-2F0F6FD4E6F4}"/>
              </a:ext>
            </a:extLst>
          </p:cNvPr>
          <p:cNvSpPr/>
          <p:nvPr/>
        </p:nvSpPr>
        <p:spPr>
          <a:xfrm>
            <a:off x="41256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store</a:t>
            </a: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CC78253D-CCEE-43A9-82D4-3D4254E5BD48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A1015-034D-5AFB-92F5-ABE7D3DB0C42}"/>
              </a:ext>
            </a:extLst>
          </p:cNvPr>
          <p:cNvSpPr txBox="1"/>
          <p:nvPr/>
        </p:nvSpPr>
        <p:spPr>
          <a:xfrm>
            <a:off x="2331034" y="3755420"/>
            <a:ext cx="5958007" cy="936427"/>
          </a:xfrm>
          <a:prstGeom prst="wedgeRoundRectCallout">
            <a:avLst>
              <a:gd name="adj1" fmla="val -52365"/>
              <a:gd name="adj2" fmla="val -435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Later work shows that more principled masking (instead of uniformly random) could benefit downstream task performance and result in faster training.</a:t>
            </a:r>
            <a:endParaRPr lang="en-US" dirty="0">
              <a:latin typeface="Calibri" panose="020F0502020204030204" pitchFamily="34" charset="0"/>
            </a:endParaRPr>
          </a:p>
          <a:p>
            <a:r>
              <a:rPr lang="en-US" sz="1100" dirty="0">
                <a:effectLst/>
                <a:latin typeface="Calibri" panose="020F0502020204030204" pitchFamily="34" charset="0"/>
              </a:rPr>
              <a:t>PMI Masking (Levine et al., 2021) </a:t>
            </a:r>
            <a:r>
              <a:rPr lang="en-US" sz="1100" dirty="0">
                <a:solidFill>
                  <a:srgbClr val="0260BF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100" dirty="0" err="1">
                <a:solidFill>
                  <a:srgbClr val="0260BF"/>
                </a:solidFill>
                <a:effectLst/>
                <a:latin typeface="Calibri" panose="020F0502020204030204" pitchFamily="34" charset="0"/>
              </a:rPr>
              <a:t>arxiv.org</a:t>
            </a:r>
            <a:r>
              <a:rPr lang="en-US" sz="1100" dirty="0">
                <a:solidFill>
                  <a:srgbClr val="0260BF"/>
                </a:solidFill>
                <a:effectLst/>
                <a:latin typeface="Calibri" panose="020F0502020204030204" pitchFamily="34" charset="0"/>
              </a:rPr>
              <a:t>/pdf/2010.01825.pdf </a:t>
            </a:r>
            <a:br>
              <a:rPr lang="en-US" sz="1100" dirty="0">
                <a:solidFill>
                  <a:srgbClr val="0260BF"/>
                </a:solidFill>
                <a:effectLst/>
                <a:latin typeface="Calibri" panose="020F0502020204030204" pitchFamily="34" charset="0"/>
              </a:rPr>
            </a:br>
            <a:r>
              <a:rPr lang="en-US" sz="1100" dirty="0" err="1">
                <a:effectLst/>
                <a:latin typeface="Calibri" panose="020F0502020204030204" pitchFamily="34" charset="0"/>
              </a:rPr>
              <a:t>SpanBERT</a:t>
            </a:r>
            <a:r>
              <a:rPr lang="en-US" sz="1100" dirty="0">
                <a:effectLst/>
                <a:latin typeface="Calibri" panose="020F0502020204030204" pitchFamily="34" charset="0"/>
              </a:rPr>
              <a:t> (Joshi et al., 2020) </a:t>
            </a:r>
            <a:r>
              <a:rPr lang="en-US" sz="1100" dirty="0">
                <a:solidFill>
                  <a:srgbClr val="0260BF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100" dirty="0" err="1">
                <a:solidFill>
                  <a:srgbClr val="0260BF"/>
                </a:solidFill>
                <a:effectLst/>
                <a:latin typeface="Calibri" panose="020F0502020204030204" pitchFamily="34" charset="0"/>
              </a:rPr>
              <a:t>arxiv.org</a:t>
            </a:r>
            <a:r>
              <a:rPr lang="en-US" sz="1100" dirty="0">
                <a:solidFill>
                  <a:srgbClr val="0260BF"/>
                </a:solidFill>
                <a:effectLst/>
                <a:latin typeface="Calibri" panose="020F0502020204030204" pitchFamily="34" charset="0"/>
              </a:rPr>
              <a:t>/pdf/1907.10529.pdf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1890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Predict sentence ordering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50% correct ordering, and</a:t>
            </a:r>
            <a:br>
              <a:rPr lang="en-US" dirty="0"/>
            </a:br>
            <a:r>
              <a:rPr lang="en-US" dirty="0"/>
              <a:t>50% random incorrect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01A4F-D127-88EC-7D1F-869A9C8B9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4"/>
          <a:stretch/>
        </p:blipFill>
        <p:spPr>
          <a:xfrm>
            <a:off x="3627617" y="1115783"/>
            <a:ext cx="5366764" cy="3777343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F311EED1-81F4-31F9-D5F6-D066D5B300F2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327226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9847</TotalTime>
  <Words>7256</Words>
  <Application>Microsoft Macintosh PowerPoint</Application>
  <PresentationFormat>On-screen Show (16:9)</PresentationFormat>
  <Paragraphs>1416</Paragraphs>
  <Slides>162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162</vt:i4>
      </vt:variant>
    </vt:vector>
  </HeadingPairs>
  <TitlesOfParts>
    <vt:vector size="186" baseType="lpstr">
      <vt:lpstr>Avenir</vt:lpstr>
      <vt:lpstr>Calibri</vt:lpstr>
      <vt:lpstr>Consolas</vt:lpstr>
      <vt:lpstr>Times</vt:lpstr>
      <vt:lpstr>Tahoma</vt:lpstr>
      <vt:lpstr>Wingdings</vt:lpstr>
      <vt:lpstr>Lucida Sans Unicode</vt:lpstr>
      <vt:lpstr>Helvetica</vt:lpstr>
      <vt:lpstr>Cambria</vt:lpstr>
      <vt:lpstr>Roboto</vt:lpstr>
      <vt:lpstr>Times New Roman</vt:lpstr>
      <vt:lpstr>Trebuchet MS</vt:lpstr>
      <vt:lpstr>Arial MT</vt:lpstr>
      <vt:lpstr>Source Serif Pro</vt:lpstr>
      <vt:lpstr>Arial</vt:lpstr>
      <vt:lpstr>Corbel</vt:lpstr>
      <vt:lpstr>Source Sans Pro</vt:lpstr>
      <vt:lpstr>Courier New</vt:lpstr>
      <vt:lpstr>Cambria Math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Transformer Language Models </vt:lpstr>
      <vt:lpstr>Language Models: A History</vt:lpstr>
      <vt:lpstr>RNNs, Back to the Cons</vt:lpstr>
      <vt:lpstr>Chapter Plan </vt:lpstr>
      <vt:lpstr>PowerPoint Presentation</vt:lpstr>
      <vt:lpstr>Self-Attention </vt:lpstr>
      <vt:lpstr>RNN vs Transformer</vt:lpstr>
      <vt:lpstr>Attention </vt:lpstr>
      <vt:lpstr>Defining Self-Attention</vt:lpstr>
      <vt:lpstr>Defining Self-Attention</vt:lpstr>
      <vt:lpstr>Defining 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Self-Attention: Matrix Notation</vt:lpstr>
      <vt:lpstr>Self-Attention</vt:lpstr>
      <vt:lpstr>Self-Attention: Back to Big Picture  </vt:lpstr>
      <vt:lpstr>Properties of Self-Attention </vt:lpstr>
      <vt:lpstr>Multi-Headed Self-Attention</vt:lpstr>
      <vt:lpstr>Multi-Headed Self-Attention</vt:lpstr>
      <vt:lpstr>Combine with FFN </vt:lpstr>
      <vt:lpstr>How Do We Prevent Vanishing Gradients?</vt:lpstr>
      <vt:lpstr>Putting it Together: Self-Attention Block</vt:lpstr>
      <vt:lpstr>Summary: Self-Attention Block  </vt:lpstr>
      <vt:lpstr>PowerPoint Presentation</vt:lpstr>
      <vt:lpstr>How Do We Make it Deep? </vt:lpstr>
      <vt:lpstr>From Representations to Prediction</vt:lpstr>
      <vt:lpstr>PowerPoint Presentation</vt:lpstr>
      <vt:lpstr>PowerPoint Presentation</vt:lpstr>
      <vt:lpstr>PowerPoint Presentation</vt:lpstr>
      <vt:lpstr>PowerPoint Presentation</vt:lpstr>
      <vt:lpstr>The Transformer Stack in PyTorch</vt:lpstr>
      <vt:lpstr>Transformer-based Language Modeling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Attention mask</vt:lpstr>
      <vt:lpstr>Attention mask</vt:lpstr>
      <vt:lpstr>Attention mask</vt:lpstr>
      <vt:lpstr>Attention mask</vt:lpstr>
      <vt:lpstr>Attention mask</vt:lpstr>
      <vt:lpstr>Training a Transformer Language Model</vt:lpstr>
      <vt:lpstr>How to use the model to generate text?</vt:lpstr>
      <vt:lpstr>How to use the model to generate text?</vt:lpstr>
      <vt:lpstr>How to use the model to generate text?</vt:lpstr>
      <vt:lpstr>How to use the model to generate text?</vt:lpstr>
      <vt:lpstr>How to use the model to generate text?</vt:lpstr>
      <vt:lpstr>PowerPoint Presentation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Summary </vt:lpstr>
      <vt:lpstr>PowerPoint Presentation</vt:lpstr>
      <vt:lpstr>Encoder-decoder</vt:lpstr>
      <vt:lpstr>Encoder-decoder models</vt:lpstr>
      <vt:lpstr>Transformer [Vaswani et al. 2017]</vt:lpstr>
      <vt:lpstr>Transformer [Vaswani et al. 2017]</vt:lpstr>
      <vt:lpstr>Transformer [Vaswani et al. 2017]</vt:lpstr>
      <vt:lpstr>Transformer [Vaswani et al. 2017]</vt:lpstr>
      <vt:lpstr>Transformer [Vaswani et al. 2017]</vt:lpstr>
      <vt:lpstr>Recap: Transformer</vt:lpstr>
      <vt:lpstr>After Transformer …</vt:lpstr>
      <vt:lpstr>PowerPoint Presentation</vt:lpstr>
      <vt:lpstr>PowerPoint Presentation</vt:lpstr>
      <vt:lpstr>Impact of Transformers </vt:lpstr>
      <vt:lpstr>PowerPoint Presentation</vt:lpstr>
      <vt:lpstr>PowerPoint Presentation</vt:lpstr>
      <vt:lpstr>Encoder-decoder Models</vt:lpstr>
      <vt:lpstr>T5: Text-To-Text Transfer Transformer</vt:lpstr>
      <vt:lpstr>BART (Lewis et al. 2020)</vt:lpstr>
      <vt:lpstr>Result:</vt:lpstr>
      <vt:lpstr>PowerPoint Presentation</vt:lpstr>
      <vt:lpstr>BERT</vt:lpstr>
      <vt:lpstr>BERT</vt:lpstr>
      <vt:lpstr>BERT</vt:lpstr>
      <vt:lpstr>BERT</vt:lpstr>
      <vt:lpstr>BERT: Architecture </vt:lpstr>
      <vt:lpstr>BERT: Architecture </vt:lpstr>
      <vt:lpstr>PowerPoint Presentation</vt:lpstr>
      <vt:lpstr>Probing BERT Masked LM</vt:lpstr>
      <vt:lpstr>Probing BERT Masked LM</vt:lpstr>
      <vt:lpstr>BERT: Pre-training Objective (1): Masked Tokens   </vt:lpstr>
      <vt:lpstr>BERT: Pre-training Objective (1): Masked Tokens   </vt:lpstr>
      <vt:lpstr>BERT: Pre-training Objective (2): Sentence Ordering</vt:lpstr>
      <vt:lpstr>BERT Pre-training Objective (2): Sentence Ordering</vt:lpstr>
      <vt:lpstr>BERT: Input Representation</vt:lpstr>
      <vt:lpstr>Training </vt:lpstr>
      <vt:lpstr>Fine-tuning BERT</vt:lpstr>
      <vt:lpstr>An Example Result: SWAG</vt:lpstr>
      <vt:lpstr>Effect of Model Size</vt:lpstr>
      <vt:lpstr>Impact of BERT</vt:lpstr>
      <vt:lpstr>Why did no one think of this before?</vt:lpstr>
      <vt:lpstr>What Happened After BERT? </vt:lpstr>
      <vt:lpstr>What Happened After BERT? </vt:lpstr>
      <vt:lpstr>What Happened After BERT? </vt:lpstr>
      <vt:lpstr>Text generation using BERT</vt:lpstr>
      <vt:lpstr>Summary Thus Far  </vt:lpstr>
      <vt:lpstr>PowerPoint Presentation</vt:lpstr>
      <vt:lpstr>PowerPoint Presentation</vt:lpstr>
      <vt:lpstr>GPT-2</vt:lpstr>
      <vt:lpstr>GPT2: Model Sizes </vt:lpstr>
      <vt:lpstr>GPT-2 is identical to GPT-1, but:</vt:lpstr>
      <vt:lpstr>GPT2: Some Results </vt:lpstr>
      <vt:lpstr>PowerPoint Presentation</vt:lpstr>
      <vt:lpstr>Impact of GPT2</vt:lpstr>
      <vt:lpstr>GPT-3: A Very Large Language Model (2020)</vt:lpstr>
      <vt:lpstr>Size Comparisons</vt:lpstr>
      <vt:lpstr>Impact of GPT3</vt:lpstr>
      <vt:lpstr>GPT4</vt:lpstr>
      <vt:lpstr>Accessing API Models </vt:lpstr>
      <vt:lpstr>Other Available [Decoder] LMs</vt:lpstr>
      <vt:lpstr>PowerPoint Presentation</vt:lpstr>
      <vt:lpstr>Pre-training Transformer LMs</vt:lpstr>
      <vt:lpstr>C4: The Data</vt:lpstr>
      <vt:lpstr>C4: The Data</vt:lpstr>
      <vt:lpstr>Pre-training Data: Experiment </vt:lpstr>
      <vt:lpstr>Pre-training Data Duplicates </vt:lpstr>
      <vt:lpstr>Deduplicating Data Improves LMs</vt:lpstr>
      <vt:lpstr>LLaMA’s Data Pipeline </vt:lpstr>
      <vt:lpstr>LLaMA’s Data Pipeline </vt:lpstr>
      <vt:lpstr>LLaMA’s Data Pipeline </vt:lpstr>
      <vt:lpstr>LLaMA’s Data Pipeline </vt:lpstr>
      <vt:lpstr>PowerPoint Presentation</vt:lpstr>
      <vt:lpstr>Architectures: Different Choices</vt:lpstr>
      <vt:lpstr>Architectures: Different Attention Masks 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PowerPoint Presentation</vt:lpstr>
      <vt:lpstr>On Pre-training Objectives</vt:lpstr>
      <vt:lpstr>Objectives</vt:lpstr>
      <vt:lpstr>Objectives: Experiments </vt:lpstr>
      <vt:lpstr>Grouped Query-Attention </vt:lpstr>
      <vt:lpstr>Optimizers </vt:lpstr>
      <vt:lpstr>Batching Data</vt:lpstr>
      <vt:lpstr>The Memory Usage </vt:lpstr>
      <vt:lpstr>Convergence 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32</cp:revision>
  <cp:lastPrinted>2024-02-26T14:43:36Z</cp:lastPrinted>
  <dcterms:modified xsi:type="dcterms:W3CDTF">2024-02-29T03:08:41Z</dcterms:modified>
</cp:coreProperties>
</file>